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4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5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6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7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8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72" r:id="rId2"/>
  </p:sldMasterIdLst>
  <p:notesMasterIdLst>
    <p:notesMasterId r:id="rId14"/>
  </p:notesMasterIdLst>
  <p:sldIdLst>
    <p:sldId id="489" r:id="rId3"/>
    <p:sldId id="258" r:id="rId4"/>
    <p:sldId id="490" r:id="rId5"/>
    <p:sldId id="352" r:id="rId6"/>
    <p:sldId id="491" r:id="rId7"/>
    <p:sldId id="350" r:id="rId8"/>
    <p:sldId id="492" r:id="rId9"/>
    <p:sldId id="271" r:id="rId10"/>
    <p:sldId id="495" r:id="rId11"/>
    <p:sldId id="494" r:id="rId12"/>
    <p:sldId id="493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F9D54-4213-4CBB-8D67-6976B38A7568}" type="datetimeFigureOut">
              <a:rPr lang="zh-CN" altLang="en-US" smtClean="0"/>
              <a:t>2023/5/20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874C5-2E50-436A-8734-DE0F2FEFB1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522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16:37:51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74C5-2E50-436A-8734-DE0F2FEFB18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27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16:37:51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16:37:51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74C5-2E50-436A-8734-DE0F2FEFB18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4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16:37:51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74C5-2E50-436A-8734-DE0F2FEFB18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18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16:37:51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74C5-2E50-436A-8734-DE0F2FEFB18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41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16:37:51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74C5-2E50-436A-8734-DE0F2FEFB18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52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16:37:51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74C5-2E50-436A-8734-DE0F2FEFB18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067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Generate By MotionGo-ChatPPT.
Home</a:t>
            </a:r>
            <a:r>
              <a:rPr lang="zh-CN" altLang="en-US"/>
              <a:t>：</a:t>
            </a:r>
            <a:r>
              <a:rPr lang="en-US" altLang="zh-CN"/>
              <a:t>motion.yoo-ai.com
AIGC 2023/5/20 16:37:51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336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
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874C5-2E50-436A-8734-DE0F2FEFB18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21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62675" y="64623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96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53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92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42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02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92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72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59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10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0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notesSlide" Target="../notesSlides/notesSlide2.xml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image" Target="../media/image3.jpeg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61.xml"/><Relationship Id="rId18" Type="http://schemas.openxmlformats.org/officeDocument/2006/relationships/tags" Target="../tags/tag66.xml"/><Relationship Id="rId26" Type="http://schemas.openxmlformats.org/officeDocument/2006/relationships/tags" Target="../tags/tag74.xml"/><Relationship Id="rId39" Type="http://schemas.openxmlformats.org/officeDocument/2006/relationships/tags" Target="../tags/tag87.xml"/><Relationship Id="rId21" Type="http://schemas.openxmlformats.org/officeDocument/2006/relationships/tags" Target="../tags/tag69.xml"/><Relationship Id="rId34" Type="http://schemas.openxmlformats.org/officeDocument/2006/relationships/tags" Target="../tags/tag82.xml"/><Relationship Id="rId42" Type="http://schemas.openxmlformats.org/officeDocument/2006/relationships/tags" Target="../tags/tag90.xml"/><Relationship Id="rId47" Type="http://schemas.openxmlformats.org/officeDocument/2006/relationships/slideLayout" Target="../slideLayouts/slideLayout3.xml"/><Relationship Id="rId50" Type="http://schemas.openxmlformats.org/officeDocument/2006/relationships/image" Target="../media/image5.png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9" Type="http://schemas.openxmlformats.org/officeDocument/2006/relationships/tags" Target="../tags/tag77.xml"/><Relationship Id="rId11" Type="http://schemas.openxmlformats.org/officeDocument/2006/relationships/tags" Target="../tags/tag59.xml"/><Relationship Id="rId24" Type="http://schemas.openxmlformats.org/officeDocument/2006/relationships/tags" Target="../tags/tag72.xml"/><Relationship Id="rId32" Type="http://schemas.openxmlformats.org/officeDocument/2006/relationships/tags" Target="../tags/tag80.xml"/><Relationship Id="rId37" Type="http://schemas.openxmlformats.org/officeDocument/2006/relationships/tags" Target="../tags/tag85.xml"/><Relationship Id="rId40" Type="http://schemas.openxmlformats.org/officeDocument/2006/relationships/tags" Target="../tags/tag88.xml"/><Relationship Id="rId45" Type="http://schemas.openxmlformats.org/officeDocument/2006/relationships/tags" Target="../tags/tag93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tags" Target="../tags/tag71.xml"/><Relationship Id="rId28" Type="http://schemas.openxmlformats.org/officeDocument/2006/relationships/tags" Target="../tags/tag76.xml"/><Relationship Id="rId36" Type="http://schemas.openxmlformats.org/officeDocument/2006/relationships/tags" Target="../tags/tag84.xml"/><Relationship Id="rId49" Type="http://schemas.openxmlformats.org/officeDocument/2006/relationships/image" Target="../media/image4.jpeg"/><Relationship Id="rId10" Type="http://schemas.openxmlformats.org/officeDocument/2006/relationships/tags" Target="../tags/tag58.xml"/><Relationship Id="rId19" Type="http://schemas.openxmlformats.org/officeDocument/2006/relationships/tags" Target="../tags/tag67.xml"/><Relationship Id="rId31" Type="http://schemas.openxmlformats.org/officeDocument/2006/relationships/tags" Target="../tags/tag79.xml"/><Relationship Id="rId44" Type="http://schemas.openxmlformats.org/officeDocument/2006/relationships/tags" Target="../tags/tag92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tags" Target="../tags/tag70.xml"/><Relationship Id="rId27" Type="http://schemas.openxmlformats.org/officeDocument/2006/relationships/tags" Target="../tags/tag75.xml"/><Relationship Id="rId30" Type="http://schemas.openxmlformats.org/officeDocument/2006/relationships/tags" Target="../tags/tag78.xml"/><Relationship Id="rId35" Type="http://schemas.openxmlformats.org/officeDocument/2006/relationships/tags" Target="../tags/tag83.xml"/><Relationship Id="rId43" Type="http://schemas.openxmlformats.org/officeDocument/2006/relationships/tags" Target="../tags/tag91.xml"/><Relationship Id="rId48" Type="http://schemas.openxmlformats.org/officeDocument/2006/relationships/notesSlide" Target="../notesSlides/notesSlide4.xml"/><Relationship Id="rId8" Type="http://schemas.openxmlformats.org/officeDocument/2006/relationships/tags" Target="../tags/tag56.xml"/><Relationship Id="rId51" Type="http://schemas.openxmlformats.org/officeDocument/2006/relationships/image" Target="../media/image6.png"/><Relationship Id="rId3" Type="http://schemas.openxmlformats.org/officeDocument/2006/relationships/tags" Target="../tags/tag51.xml"/><Relationship Id="rId12" Type="http://schemas.openxmlformats.org/officeDocument/2006/relationships/tags" Target="../tags/tag60.xml"/><Relationship Id="rId17" Type="http://schemas.openxmlformats.org/officeDocument/2006/relationships/tags" Target="../tags/tag65.xml"/><Relationship Id="rId25" Type="http://schemas.openxmlformats.org/officeDocument/2006/relationships/tags" Target="../tags/tag73.xml"/><Relationship Id="rId33" Type="http://schemas.openxmlformats.org/officeDocument/2006/relationships/tags" Target="../tags/tag81.xml"/><Relationship Id="rId38" Type="http://schemas.openxmlformats.org/officeDocument/2006/relationships/tags" Target="../tags/tag86.xml"/><Relationship Id="rId46" Type="http://schemas.openxmlformats.org/officeDocument/2006/relationships/tags" Target="../tags/tag94.xml"/><Relationship Id="rId20" Type="http://schemas.openxmlformats.org/officeDocument/2006/relationships/tags" Target="../tags/tag68.xml"/><Relationship Id="rId41" Type="http://schemas.openxmlformats.org/officeDocument/2006/relationships/tags" Target="../tags/tag89.xml"/><Relationship Id="rId1" Type="http://schemas.openxmlformats.org/officeDocument/2006/relationships/tags" Target="../tags/tag49.xml"/><Relationship Id="rId6" Type="http://schemas.openxmlformats.org/officeDocument/2006/relationships/tags" Target="../tags/tag5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5" Type="http://schemas.openxmlformats.org/officeDocument/2006/relationships/image" Target="../media/image3.jpeg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tags" Target="../tags/tag132.xml"/><Relationship Id="rId39" Type="http://schemas.openxmlformats.org/officeDocument/2006/relationships/tags" Target="../tags/tag145.xml"/><Relationship Id="rId21" Type="http://schemas.openxmlformats.org/officeDocument/2006/relationships/tags" Target="../tags/tag127.xml"/><Relationship Id="rId34" Type="http://schemas.openxmlformats.org/officeDocument/2006/relationships/tags" Target="../tags/tag140.xml"/><Relationship Id="rId42" Type="http://schemas.openxmlformats.org/officeDocument/2006/relationships/tags" Target="../tags/tag148.xml"/><Relationship Id="rId47" Type="http://schemas.openxmlformats.org/officeDocument/2006/relationships/tags" Target="../tags/tag153.xml"/><Relationship Id="rId50" Type="http://schemas.openxmlformats.org/officeDocument/2006/relationships/notesSlide" Target="../notesSlides/notesSlide6.xml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9" Type="http://schemas.openxmlformats.org/officeDocument/2006/relationships/tags" Target="../tags/tag135.xml"/><Relationship Id="rId11" Type="http://schemas.openxmlformats.org/officeDocument/2006/relationships/tags" Target="../tags/tag117.xml"/><Relationship Id="rId24" Type="http://schemas.openxmlformats.org/officeDocument/2006/relationships/tags" Target="../tags/tag130.xml"/><Relationship Id="rId32" Type="http://schemas.openxmlformats.org/officeDocument/2006/relationships/tags" Target="../tags/tag138.xml"/><Relationship Id="rId37" Type="http://schemas.openxmlformats.org/officeDocument/2006/relationships/tags" Target="../tags/tag143.xml"/><Relationship Id="rId40" Type="http://schemas.openxmlformats.org/officeDocument/2006/relationships/tags" Target="../tags/tag146.xml"/><Relationship Id="rId45" Type="http://schemas.openxmlformats.org/officeDocument/2006/relationships/tags" Target="../tags/tag151.xml"/><Relationship Id="rId53" Type="http://schemas.openxmlformats.org/officeDocument/2006/relationships/image" Target="../media/image8.png"/><Relationship Id="rId5" Type="http://schemas.openxmlformats.org/officeDocument/2006/relationships/tags" Target="../tags/tag111.xml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31" Type="http://schemas.openxmlformats.org/officeDocument/2006/relationships/tags" Target="../tags/tag137.xml"/><Relationship Id="rId44" Type="http://schemas.openxmlformats.org/officeDocument/2006/relationships/tags" Target="../tags/tag150.xml"/><Relationship Id="rId52" Type="http://schemas.openxmlformats.org/officeDocument/2006/relationships/image" Target="../media/image7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tags" Target="../tags/tag128.xml"/><Relationship Id="rId27" Type="http://schemas.openxmlformats.org/officeDocument/2006/relationships/tags" Target="../tags/tag133.xml"/><Relationship Id="rId30" Type="http://schemas.openxmlformats.org/officeDocument/2006/relationships/tags" Target="../tags/tag136.xml"/><Relationship Id="rId35" Type="http://schemas.openxmlformats.org/officeDocument/2006/relationships/tags" Target="../tags/tag141.xml"/><Relationship Id="rId43" Type="http://schemas.openxmlformats.org/officeDocument/2006/relationships/tags" Target="../tags/tag149.xml"/><Relationship Id="rId48" Type="http://schemas.openxmlformats.org/officeDocument/2006/relationships/tags" Target="../tags/tag154.xml"/><Relationship Id="rId8" Type="http://schemas.openxmlformats.org/officeDocument/2006/relationships/tags" Target="../tags/tag114.xml"/><Relationship Id="rId51" Type="http://schemas.openxmlformats.org/officeDocument/2006/relationships/image" Target="../media/image4.jpeg"/><Relationship Id="rId3" Type="http://schemas.openxmlformats.org/officeDocument/2006/relationships/tags" Target="../tags/tag109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tags" Target="../tags/tag131.xml"/><Relationship Id="rId33" Type="http://schemas.openxmlformats.org/officeDocument/2006/relationships/tags" Target="../tags/tag139.xml"/><Relationship Id="rId38" Type="http://schemas.openxmlformats.org/officeDocument/2006/relationships/tags" Target="../tags/tag144.xml"/><Relationship Id="rId46" Type="http://schemas.openxmlformats.org/officeDocument/2006/relationships/tags" Target="../tags/tag152.xml"/><Relationship Id="rId20" Type="http://schemas.openxmlformats.org/officeDocument/2006/relationships/tags" Target="../tags/tag126.xml"/><Relationship Id="rId41" Type="http://schemas.openxmlformats.org/officeDocument/2006/relationships/tags" Target="../tags/tag147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5" Type="http://schemas.openxmlformats.org/officeDocument/2006/relationships/tags" Target="../tags/tag121.xml"/><Relationship Id="rId23" Type="http://schemas.openxmlformats.org/officeDocument/2006/relationships/tags" Target="../tags/tag129.xml"/><Relationship Id="rId28" Type="http://schemas.openxmlformats.org/officeDocument/2006/relationships/tags" Target="../tags/tag134.xml"/><Relationship Id="rId36" Type="http://schemas.openxmlformats.org/officeDocument/2006/relationships/tags" Target="../tags/tag142.xml"/><Relationship Id="rId49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5" Type="http://schemas.openxmlformats.org/officeDocument/2006/relationships/image" Target="../media/image3.jpeg"/><Relationship Id="rId10" Type="http://schemas.openxmlformats.org/officeDocument/2006/relationships/tags" Target="../tags/tag164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26" Type="http://schemas.openxmlformats.org/officeDocument/2006/relationships/tags" Target="../tags/tag192.xml"/><Relationship Id="rId39" Type="http://schemas.openxmlformats.org/officeDocument/2006/relationships/tags" Target="../tags/tag205.xml"/><Relationship Id="rId21" Type="http://schemas.openxmlformats.org/officeDocument/2006/relationships/tags" Target="../tags/tag187.xml"/><Relationship Id="rId34" Type="http://schemas.openxmlformats.org/officeDocument/2006/relationships/tags" Target="../tags/tag200.xml"/><Relationship Id="rId42" Type="http://schemas.openxmlformats.org/officeDocument/2006/relationships/tags" Target="../tags/tag208.xml"/><Relationship Id="rId47" Type="http://schemas.openxmlformats.org/officeDocument/2006/relationships/image" Target="../media/image4.jpeg"/><Relationship Id="rId50" Type="http://schemas.openxmlformats.org/officeDocument/2006/relationships/image" Target="../media/image11.png"/><Relationship Id="rId7" Type="http://schemas.openxmlformats.org/officeDocument/2006/relationships/tags" Target="../tags/tag173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9" Type="http://schemas.openxmlformats.org/officeDocument/2006/relationships/tags" Target="../tags/tag195.xml"/><Relationship Id="rId11" Type="http://schemas.openxmlformats.org/officeDocument/2006/relationships/tags" Target="../tags/tag177.xml"/><Relationship Id="rId24" Type="http://schemas.openxmlformats.org/officeDocument/2006/relationships/tags" Target="../tags/tag190.xml"/><Relationship Id="rId32" Type="http://schemas.openxmlformats.org/officeDocument/2006/relationships/tags" Target="../tags/tag198.xml"/><Relationship Id="rId37" Type="http://schemas.openxmlformats.org/officeDocument/2006/relationships/tags" Target="../tags/tag203.xml"/><Relationship Id="rId40" Type="http://schemas.openxmlformats.org/officeDocument/2006/relationships/tags" Target="../tags/tag206.xml"/><Relationship Id="rId45" Type="http://schemas.openxmlformats.org/officeDocument/2006/relationships/slideLayout" Target="../slideLayouts/slideLayout3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tags" Target="../tags/tag189.xml"/><Relationship Id="rId28" Type="http://schemas.openxmlformats.org/officeDocument/2006/relationships/tags" Target="../tags/tag194.xml"/><Relationship Id="rId36" Type="http://schemas.openxmlformats.org/officeDocument/2006/relationships/tags" Target="../tags/tag202.xml"/><Relationship Id="rId49" Type="http://schemas.openxmlformats.org/officeDocument/2006/relationships/image" Target="../media/image10.png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31" Type="http://schemas.openxmlformats.org/officeDocument/2006/relationships/tags" Target="../tags/tag197.xml"/><Relationship Id="rId44" Type="http://schemas.openxmlformats.org/officeDocument/2006/relationships/tags" Target="../tags/tag210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tags" Target="../tags/tag188.xml"/><Relationship Id="rId27" Type="http://schemas.openxmlformats.org/officeDocument/2006/relationships/tags" Target="../tags/tag193.xml"/><Relationship Id="rId30" Type="http://schemas.openxmlformats.org/officeDocument/2006/relationships/tags" Target="../tags/tag196.xml"/><Relationship Id="rId35" Type="http://schemas.openxmlformats.org/officeDocument/2006/relationships/tags" Target="../tags/tag201.xml"/><Relationship Id="rId43" Type="http://schemas.openxmlformats.org/officeDocument/2006/relationships/tags" Target="../tags/tag209.xml"/><Relationship Id="rId48" Type="http://schemas.openxmlformats.org/officeDocument/2006/relationships/image" Target="../media/image9.png"/><Relationship Id="rId8" Type="http://schemas.openxmlformats.org/officeDocument/2006/relationships/tags" Target="../tags/tag174.xml"/><Relationship Id="rId3" Type="http://schemas.openxmlformats.org/officeDocument/2006/relationships/tags" Target="../tags/tag169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tags" Target="../tags/tag191.xml"/><Relationship Id="rId33" Type="http://schemas.openxmlformats.org/officeDocument/2006/relationships/tags" Target="../tags/tag199.xml"/><Relationship Id="rId38" Type="http://schemas.openxmlformats.org/officeDocument/2006/relationships/tags" Target="../tags/tag204.xml"/><Relationship Id="rId46" Type="http://schemas.openxmlformats.org/officeDocument/2006/relationships/notesSlide" Target="../notesSlides/notesSlide8.xml"/><Relationship Id="rId20" Type="http://schemas.openxmlformats.org/officeDocument/2006/relationships/tags" Target="../tags/tag186.xml"/><Relationship Id="rId41" Type="http://schemas.openxmlformats.org/officeDocument/2006/relationships/tags" Target="../tags/tag207.xml"/><Relationship Id="rId1" Type="http://schemas.openxmlformats.org/officeDocument/2006/relationships/tags" Target="../tags/tag167.xml"/><Relationship Id="rId6" Type="http://schemas.openxmlformats.org/officeDocument/2006/relationships/tags" Target="../tags/tag17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图">
            <a:extLst>
              <a:ext uri="{FF2B5EF4-FFF2-40B4-BE49-F238E27FC236}">
                <a16:creationId xmlns:a16="http://schemas.microsoft.com/office/drawing/2014/main" id="{B634386C-E0CA-0431-B370-9F7B9DAD93E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38C6CB6-4DA0-12E0-6800-1B55BB14DB76}"/>
              </a:ext>
            </a:extLst>
          </p:cNvPr>
          <p:cNvSpPr/>
          <p:nvPr/>
        </p:nvSpPr>
        <p:spPr>
          <a:xfrm>
            <a:off x="-1535" y="0"/>
            <a:ext cx="12191829" cy="6877030"/>
          </a:xfrm>
          <a:prstGeom prst="rect">
            <a:avLst/>
          </a:prstGeom>
          <a:gradFill flip="none" rotWithShape="1">
            <a:gsLst>
              <a:gs pos="16000">
                <a:srgbClr val="00000A">
                  <a:alpha val="32000"/>
                </a:srgbClr>
              </a:gs>
              <a:gs pos="81000">
                <a:srgbClr val="00000A">
                  <a:alpha val="1200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light" descr="黑暗中的灯光&#10;&#10;描述已自动生成">
            <a:extLst>
              <a:ext uri="{FF2B5EF4-FFF2-40B4-BE49-F238E27FC236}">
                <a16:creationId xmlns:a16="http://schemas.microsoft.com/office/drawing/2014/main" id="{BA3587A5-9E81-F4DB-9C32-B9AAC6190BF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16981"/>
            <a:ext cx="12192000" cy="583204"/>
          </a:xfrm>
          <a:prstGeom prst="rect">
            <a:avLst/>
          </a:prstGeom>
        </p:spPr>
      </p:pic>
      <p:sp>
        <p:nvSpPr>
          <p:cNvPr id="6" name="副标题">
            <a:extLst>
              <a:ext uri="{FF2B5EF4-FFF2-40B4-BE49-F238E27FC236}">
                <a16:creationId xmlns:a16="http://schemas.microsoft.com/office/drawing/2014/main" id="{D74ECF18-F6B4-0448-1CBD-B7CFA80786D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171825" y="3401949"/>
            <a:ext cx="6210300" cy="338554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 algn="ctr"/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 Research on Data Visualization Technology Based on MySQL and Flask in Web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网络小说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">
            <a:extLst>
              <a:ext uri="{FF2B5EF4-FFF2-40B4-BE49-F238E27FC236}">
                <a16:creationId xmlns:a16="http://schemas.microsoft.com/office/drawing/2014/main" id="{6748F99F-3C84-804C-427B-566D7EEB1D8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01447" y="1953262"/>
            <a:ext cx="10389106" cy="1056640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 网络小说热度分析数据可视化技术基于</a:t>
            </a:r>
            <a:r>
              <a:rPr lang="en-US" altLang="zh-CN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mysql flask echarts</a:t>
            </a:r>
            <a:r>
              <a:rPr lang="zh-CN" altLang="en-US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的应用研究</a:t>
            </a:r>
            <a:endParaRPr lang="zh-CN" altLang="en-US" sz="2900" b="1" dirty="0">
              <a:ln w="6350">
                <a:noFill/>
              </a:ln>
              <a:solidFill>
                <a:schemeClr val="accent1"/>
              </a:solidFill>
              <a:effectLst>
                <a:outerShdw blurRad="50800" dist="12700" dir="5400000" algn="t" rotWithShape="0">
                  <a:prstClr val="black">
                    <a:alpha val="37000"/>
                  </a:prstClr>
                </a:out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2" name="日期">
            <a:extLst>
              <a:ext uri="{FF2B5EF4-FFF2-40B4-BE49-F238E27FC236}">
                <a16:creationId xmlns:a16="http://schemas.microsoft.com/office/drawing/2014/main" id="{4734C96F-B8AA-CD6F-76B8-9B47BBFFD1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590926" y="4851167"/>
            <a:ext cx="474334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2023/5/20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汇报人">
            <a:extLst>
              <a:ext uri="{FF2B5EF4-FFF2-40B4-BE49-F238E27FC236}">
                <a16:creationId xmlns:a16="http://schemas.microsoft.com/office/drawing/2014/main" id="{600F5176-1B8D-8AA8-E032-C1CFFB036EB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590926" y="4574168"/>
            <a:ext cx="4743348" cy="276999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 fontScale="92500" lnSpcReduction="10000"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计科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谢帛益  </a:t>
            </a:r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202000381107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ogo/company">
            <a:extLst>
              <a:ext uri="{FF2B5EF4-FFF2-40B4-BE49-F238E27FC236}">
                <a16:creationId xmlns:a16="http://schemas.microsoft.com/office/drawing/2014/main" id="{FDBE2BDA-0926-7025-3C19-CBD04572A90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356882" y="365305"/>
            <a:ext cx="4139021" cy="523695"/>
          </a:xfrm>
          <a:prstGeom prst="rect">
            <a:avLst/>
          </a:prstGeom>
          <a:noFill/>
        </p:spPr>
        <p:txBody>
          <a:bodyPr wrap="square" rtlCol="0" anchor="ctr">
            <a:normAutofit fontScale="97500"/>
          </a:bodyPr>
          <a:lstStyle/>
          <a:p>
            <a:pPr algn="r"/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BIYOO-CHATPPT TEAM</a:t>
            </a:r>
            <a:endParaRPr lang="zh-CN" altLang="en-US" sz="1400" dirty="0"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标题">
            <a:extLst>
              <a:ext uri="{FF2B5EF4-FFF2-40B4-BE49-F238E27FC236}">
                <a16:creationId xmlns:a16="http://schemas.microsoft.com/office/drawing/2014/main" id="{5325BF6C-EFE0-1258-A6E3-56D0CF1E13A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01447" y="1953262"/>
            <a:ext cx="10389106" cy="1056640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 网络小说热度分析数据可视化技术基于</a:t>
            </a:r>
            <a:r>
              <a:rPr lang="en-US" altLang="zh-CN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mysql flask echarts</a:t>
            </a:r>
            <a:r>
              <a:rPr lang="zh-CN" altLang="en-US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的应用研究</a:t>
            </a:r>
            <a:endParaRPr lang="zh-CN" altLang="en-US" sz="2900" b="1" dirty="0">
              <a:ln w="6350">
                <a:noFill/>
              </a:ln>
              <a:solidFill>
                <a:schemeClr val="accent1"/>
              </a:solidFill>
              <a:effectLst>
                <a:outerShdw blurRad="50800" dist="12700" dir="5400000" algn="t" rotWithShape="0">
                  <a:prstClr val="black">
                    <a:alpha val="37000"/>
                  </a:prstClr>
                </a:out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12" name="标题">
            <a:extLst>
              <a:ext uri="{FF2B5EF4-FFF2-40B4-BE49-F238E27FC236}">
                <a16:creationId xmlns:a16="http://schemas.microsoft.com/office/drawing/2014/main" id="{A1EEBB72-AC18-E66F-C2C8-03A107469B5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01447" y="1953262"/>
            <a:ext cx="10389106" cy="1056640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 网络小说热度分析数据可视化技术基于</a:t>
            </a:r>
            <a:r>
              <a:rPr lang="en-US" altLang="zh-CN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mysql flask echarts</a:t>
            </a:r>
            <a:r>
              <a:rPr lang="zh-CN" altLang="en-US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的应用研究</a:t>
            </a:r>
            <a:endParaRPr lang="zh-CN" altLang="en-US" sz="2900" b="1" dirty="0">
              <a:ln w="6350">
                <a:noFill/>
              </a:ln>
              <a:solidFill>
                <a:schemeClr val="accent1"/>
              </a:solidFill>
              <a:effectLst>
                <a:outerShdw blurRad="50800" dist="12700" dir="5400000" algn="t" rotWithShape="0">
                  <a:prstClr val="black">
                    <a:alpha val="37000"/>
                  </a:prstClr>
                </a:out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13" name="标题">
            <a:extLst>
              <a:ext uri="{FF2B5EF4-FFF2-40B4-BE49-F238E27FC236}">
                <a16:creationId xmlns:a16="http://schemas.microsoft.com/office/drawing/2014/main" id="{4242E47B-246E-67A5-50AA-3E406B83B1E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01447" y="1953262"/>
            <a:ext cx="10389106" cy="1056640"/>
          </a:xfrm>
          <a:prstGeom prst="rect">
            <a:avLst/>
          </a:prstGeom>
          <a:noFill/>
        </p:spPr>
        <p:txBody>
          <a:bodyPr wrap="square" rtlCol="0" anchor="ctr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 网络小说热度分析数据可视化技术基于</a:t>
            </a:r>
            <a:r>
              <a:rPr lang="en-US" altLang="zh-CN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mysql flask echarts</a:t>
            </a:r>
            <a:r>
              <a:rPr lang="zh-CN" altLang="en-US" sz="2900" b="1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的应用研究</a:t>
            </a:r>
            <a:endParaRPr lang="zh-CN" altLang="en-US" sz="2900" b="1" dirty="0">
              <a:ln w="6350">
                <a:noFill/>
              </a:ln>
              <a:solidFill>
                <a:schemeClr val="accent1"/>
              </a:solidFill>
              <a:effectLst>
                <a:outerShdw blurRad="50800" dist="12700" dir="5400000" algn="t" rotWithShape="0">
                  <a:prstClr val="black">
                    <a:alpha val="37000"/>
                  </a:prstClr>
                </a:outerShdw>
              </a:effectLst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94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4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19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100000" y="100000"/>
                                      <p:to x="150000" y="150000"/>
                                    </p:animScale>
                                    <p:animEffect transition="out" filter="fade">
                                      <p:cBhvr>
                                        <p:cTn id="24" dur="7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/>
      <p:bldP spid="2" grpId="0"/>
      <p:bldP spid="4" grpId="0"/>
      <p:bldP spid="11" grpId="0"/>
      <p:bldP spid="10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37E7DC-8FCA-99E4-6E96-4CBAE84E5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0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背景">
            <a:extLst>
              <a:ext uri="{FF2B5EF4-FFF2-40B4-BE49-F238E27FC236}">
                <a16:creationId xmlns:a16="http://schemas.microsoft.com/office/drawing/2014/main" id="{B634386C-E0CA-0431-B370-9F7B9DAD93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38C6CB6-4DA0-12E0-6800-1B55BB14DB76}"/>
              </a:ext>
            </a:extLst>
          </p:cNvPr>
          <p:cNvSpPr/>
          <p:nvPr/>
        </p:nvSpPr>
        <p:spPr>
          <a:xfrm>
            <a:off x="-1535" y="0"/>
            <a:ext cx="12191829" cy="6877030"/>
          </a:xfrm>
          <a:prstGeom prst="rect">
            <a:avLst/>
          </a:prstGeom>
          <a:gradFill flip="none" rotWithShape="1">
            <a:gsLst>
              <a:gs pos="0">
                <a:srgbClr val="141A00">
                  <a:alpha val="28000"/>
                </a:srgbClr>
              </a:gs>
              <a:gs pos="100000">
                <a:srgbClr val="121800">
                  <a:alpha val="22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3D9B20-EAEF-7CA8-606C-0895D614302F}"/>
              </a:ext>
            </a:extLst>
          </p:cNvPr>
          <p:cNvSpPr/>
          <p:nvPr/>
        </p:nvSpPr>
        <p:spPr>
          <a:xfrm>
            <a:off x="2883819" y="3344219"/>
            <a:ext cx="6421120" cy="500911"/>
          </a:xfrm>
          <a:prstGeom prst="rect">
            <a:avLst/>
          </a:prstGeom>
          <a:gradFill flip="none" rotWithShape="1">
            <a:gsLst>
              <a:gs pos="100000">
                <a:schemeClr val="accent2">
                  <a:alpha val="78000"/>
                </a:schemeClr>
              </a:gs>
              <a:gs pos="0">
                <a:schemeClr val="accent1">
                  <a:alpha val="80000"/>
                </a:schemeClr>
              </a:gs>
            </a:gsLst>
            <a:lin ang="0" scaled="1"/>
            <a:tileRect/>
          </a:gra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light" descr="黑暗中的灯光&#10;&#10;描述已自动生成">
            <a:extLst>
              <a:ext uri="{FF2B5EF4-FFF2-40B4-BE49-F238E27FC236}">
                <a16:creationId xmlns:a16="http://schemas.microsoft.com/office/drawing/2014/main" id="{BA3587A5-9E81-F4DB-9C32-B9AAC6190B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16981"/>
            <a:ext cx="12192000" cy="583204"/>
          </a:xfrm>
          <a:prstGeom prst="rect">
            <a:avLst/>
          </a:prstGeom>
        </p:spPr>
      </p:pic>
      <p:sp>
        <p:nvSpPr>
          <p:cNvPr id="7" name="标题">
            <a:extLst>
              <a:ext uri="{FF2B5EF4-FFF2-40B4-BE49-F238E27FC236}">
                <a16:creationId xmlns:a16="http://schemas.microsoft.com/office/drawing/2014/main" id="{6748F99F-3C84-804C-427B-566D7EEB1D8A}"/>
              </a:ext>
            </a:extLst>
          </p:cNvPr>
          <p:cNvSpPr txBox="1"/>
          <p:nvPr/>
        </p:nvSpPr>
        <p:spPr>
          <a:xfrm>
            <a:off x="1155447" y="1953262"/>
            <a:ext cx="9881106" cy="1056640"/>
          </a:xfrm>
          <a:prstGeom prst="rect">
            <a:avLst/>
          </a:prstGeom>
          <a:noFill/>
        </p:spPr>
        <p:txBody>
          <a:bodyPr wrap="square" rtlCol="0" anchor="ctr">
            <a:normAutofit fontScale="92500"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600" b="1" dirty="0">
                <a:ln w="6350">
                  <a:noFill/>
                </a:ln>
                <a:solidFill>
                  <a:schemeClr val="accent1"/>
                </a:solidFill>
                <a:effectLst>
                  <a:outerShdw blurRad="50800" dist="12700" dir="5400000" algn="t" rotWithShape="0">
                    <a:prstClr val="black">
                      <a:alpha val="37000"/>
                    </a:prstClr>
                  </a:outerShdw>
                </a:effectLst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Thank you for your time! </a:t>
            </a:r>
          </a:p>
        </p:txBody>
      </p:sp>
      <p:sp>
        <p:nvSpPr>
          <p:cNvPr id="2" name="日期">
            <a:extLst>
              <a:ext uri="{FF2B5EF4-FFF2-40B4-BE49-F238E27FC236}">
                <a16:creationId xmlns:a16="http://schemas.microsoft.com/office/drawing/2014/main" id="{4C17DB96-06B0-CA38-4DBF-F3F013C5028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704996" y="3456174"/>
            <a:ext cx="1676098" cy="276999"/>
          </a:xfrm>
          <a:prstGeom prst="rect">
            <a:avLst/>
          </a:prstGeom>
          <a:noFill/>
        </p:spPr>
        <p:txBody>
          <a:bodyPr wrap="square" lIns="90000" tIns="46800" rIns="90000" bIns="46800" rtlCol="0" anchor="ctr">
            <a:normAutofit fontScale="77500" lnSpcReduction="20000"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2023/5/20    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02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23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2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23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7" grpId="0"/>
      <p:bldP spid="7" grpId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158"/>
          <p:cNvSpPr/>
          <p:nvPr>
            <p:custDataLst>
              <p:tags r:id="rId2"/>
            </p:custDataLst>
          </p:nvPr>
        </p:nvSpPr>
        <p:spPr>
          <a:xfrm>
            <a:off x="11752580" y="6439535"/>
            <a:ext cx="871220" cy="871220"/>
          </a:xfrm>
          <a:prstGeom prst="donut">
            <a:avLst>
              <a:gd name="adj" fmla="val 0"/>
            </a:avLst>
          </a:prstGeom>
          <a:noFill/>
          <a:ln w="254000">
            <a:gradFill>
              <a:gsLst>
                <a:gs pos="82000">
                  <a:schemeClr val="accent1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11106507" y="-1120164"/>
            <a:ext cx="1922067" cy="1922067"/>
          </a:xfrm>
          <a:prstGeom prst="ellipse">
            <a:avLst/>
          </a:prstGeom>
          <a:noFill/>
          <a:ln w="254000">
            <a:gradFill>
              <a:gsLst>
                <a:gs pos="82000">
                  <a:schemeClr val="accent1"/>
                </a:gs>
                <a:gs pos="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82955" y="1015365"/>
            <a:ext cx="2827655" cy="223520"/>
            <a:chOff x="3219679" y="2534889"/>
            <a:chExt cx="2827717" cy="223227"/>
          </a:xfrm>
          <a:solidFill>
            <a:schemeClr val="accent1"/>
          </a:solidFill>
        </p:grpSpPr>
        <p:cxnSp>
          <p:nvCxnSpPr>
            <p:cNvPr id="55" name="直接连接符 54"/>
            <p:cNvCxnSpPr/>
            <p:nvPr>
              <p:custDataLst>
                <p:tags r:id="rId19"/>
              </p:custDataLst>
            </p:nvPr>
          </p:nvCxnSpPr>
          <p:spPr>
            <a:xfrm>
              <a:off x="3312769" y="2579339"/>
              <a:ext cx="1094359" cy="0"/>
            </a:xfrm>
            <a:prstGeom prst="line">
              <a:avLst/>
            </a:prstGeom>
            <a:grpFill/>
            <a:ln w="127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20"/>
              </p:custDataLst>
            </p:nvPr>
          </p:nvCxnSpPr>
          <p:spPr>
            <a:xfrm>
              <a:off x="4586348" y="2704751"/>
              <a:ext cx="832330" cy="0"/>
            </a:xfrm>
            <a:prstGeom prst="line">
              <a:avLst/>
            </a:prstGeom>
            <a:grpFill/>
            <a:ln w="127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>
              <p:custDataLst>
                <p:tags r:id="rId21"/>
              </p:custDataLst>
            </p:nvPr>
          </p:nvCxnSpPr>
          <p:spPr>
            <a:xfrm>
              <a:off x="4409508" y="2580926"/>
              <a:ext cx="176840" cy="123825"/>
            </a:xfrm>
            <a:prstGeom prst="line">
              <a:avLst/>
            </a:prstGeom>
            <a:grpFill/>
            <a:ln w="127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/>
            <p:cNvSpPr/>
            <p:nvPr>
              <p:custDataLst>
                <p:tags r:id="rId22"/>
              </p:custDataLst>
            </p:nvPr>
          </p:nvSpPr>
          <p:spPr>
            <a:xfrm>
              <a:off x="3219679" y="2534889"/>
              <a:ext cx="88900" cy="889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59" name="椭圆 58"/>
            <p:cNvSpPr/>
            <p:nvPr>
              <p:custDataLst>
                <p:tags r:id="rId23"/>
              </p:custDataLst>
            </p:nvPr>
          </p:nvSpPr>
          <p:spPr>
            <a:xfrm>
              <a:off x="5419694" y="2660301"/>
              <a:ext cx="88900" cy="889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cxnSp>
          <p:nvCxnSpPr>
            <p:cNvPr id="60" name="直接连接符 59"/>
            <p:cNvCxnSpPr/>
            <p:nvPr>
              <p:custDataLst>
                <p:tags r:id="rId24"/>
              </p:custDataLst>
            </p:nvPr>
          </p:nvCxnSpPr>
          <p:spPr>
            <a:xfrm flipH="1">
              <a:off x="5622863" y="2655334"/>
              <a:ext cx="146787" cy="102782"/>
            </a:xfrm>
            <a:prstGeom prst="line">
              <a:avLst/>
            </a:prstGeom>
            <a:grpFill/>
            <a:ln w="127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>
              <p:custDataLst>
                <p:tags r:id="rId25"/>
              </p:custDataLst>
            </p:nvPr>
          </p:nvCxnSpPr>
          <p:spPr>
            <a:xfrm flipH="1">
              <a:off x="5755755" y="2655334"/>
              <a:ext cx="146787" cy="102782"/>
            </a:xfrm>
            <a:prstGeom prst="line">
              <a:avLst/>
            </a:prstGeom>
            <a:grpFill/>
            <a:ln w="127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>
              <p:custDataLst>
                <p:tags r:id="rId26"/>
              </p:custDataLst>
            </p:nvPr>
          </p:nvCxnSpPr>
          <p:spPr>
            <a:xfrm flipH="1">
              <a:off x="5900609" y="2655334"/>
              <a:ext cx="146787" cy="102782"/>
            </a:xfrm>
            <a:prstGeom prst="line">
              <a:avLst/>
            </a:prstGeom>
            <a:grpFill/>
            <a:ln w="127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7CB06C2-C149-E9C1-BF7B-ED4E1AEA9712}"/>
              </a:ext>
            </a:extLst>
          </p:cNvPr>
          <p:cNvGrpSpPr/>
          <p:nvPr/>
        </p:nvGrpSpPr>
        <p:grpSpPr>
          <a:xfrm rot="3296566">
            <a:off x="-729349" y="3574717"/>
            <a:ext cx="6590199" cy="3055996"/>
            <a:chOff x="3383375" y="2172652"/>
            <a:chExt cx="5427821" cy="2516980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2AF91E9-B073-39C9-1920-161188D754CC}"/>
                </a:ext>
              </a:extLst>
            </p:cNvPr>
            <p:cNvSpPr/>
            <p:nvPr/>
          </p:nvSpPr>
          <p:spPr>
            <a:xfrm>
              <a:off x="3383375" y="2172652"/>
              <a:ext cx="5427821" cy="2450496"/>
            </a:xfrm>
            <a:custGeom>
              <a:avLst/>
              <a:gdLst>
                <a:gd name="connsiteX0" fmla="*/ 5427549 w 5427821"/>
                <a:gd name="connsiteY0" fmla="*/ -346 h 2450496"/>
                <a:gd name="connsiteX1" fmla="*/ 4782231 w 5427821"/>
                <a:gd name="connsiteY1" fmla="*/ 702123 h 2450496"/>
                <a:gd name="connsiteX2" fmla="*/ 4040996 w 5427821"/>
                <a:gd name="connsiteY2" fmla="*/ 1093696 h 2450496"/>
                <a:gd name="connsiteX3" fmla="*/ 1145395 w 5427821"/>
                <a:gd name="connsiteY3" fmla="*/ 1169896 h 2450496"/>
                <a:gd name="connsiteX4" fmla="*/ 577705 w 5427821"/>
                <a:gd name="connsiteY4" fmla="*/ 1372778 h 2450496"/>
                <a:gd name="connsiteX5" fmla="*/ -272 w 5427821"/>
                <a:gd name="connsiteY5" fmla="*/ 2450151 h 245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7821" h="2450496">
                  <a:moveTo>
                    <a:pt x="5427549" y="-346"/>
                  </a:moveTo>
                  <a:cubicBezTo>
                    <a:pt x="5291533" y="282927"/>
                    <a:pt x="5047121" y="510384"/>
                    <a:pt x="4782231" y="702123"/>
                  </a:cubicBezTo>
                  <a:cubicBezTo>
                    <a:pt x="4557727" y="864619"/>
                    <a:pt x="4312458" y="1006923"/>
                    <a:pt x="4040996" y="1093696"/>
                  </a:cubicBezTo>
                  <a:cubicBezTo>
                    <a:pt x="3128215" y="1384208"/>
                    <a:pt x="2095895" y="1000255"/>
                    <a:pt x="1145395" y="1169896"/>
                  </a:cubicBezTo>
                  <a:cubicBezTo>
                    <a:pt x="944037" y="1205805"/>
                    <a:pt x="746202" y="1267622"/>
                    <a:pt x="577705" y="1372778"/>
                  </a:cubicBezTo>
                  <a:cubicBezTo>
                    <a:pt x="202896" y="1606426"/>
                    <a:pt x="15921" y="2033241"/>
                    <a:pt x="-272" y="2450151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0AA8F5C-08F8-D663-2DC9-09D25FA68221}"/>
                </a:ext>
              </a:extLst>
            </p:cNvPr>
            <p:cNvSpPr/>
            <p:nvPr/>
          </p:nvSpPr>
          <p:spPr>
            <a:xfrm>
              <a:off x="3458718" y="2218086"/>
              <a:ext cx="5342096" cy="2411063"/>
            </a:xfrm>
            <a:custGeom>
              <a:avLst/>
              <a:gdLst>
                <a:gd name="connsiteX0" fmla="*/ -272 w 5342096"/>
                <a:gd name="connsiteY0" fmla="*/ 2410718 h 2411063"/>
                <a:gd name="connsiteX1" fmla="*/ 597232 w 5342096"/>
                <a:gd name="connsiteY1" fmla="*/ 1376683 h 2411063"/>
                <a:gd name="connsiteX2" fmla="*/ 1155873 w 5342096"/>
                <a:gd name="connsiteY2" fmla="*/ 1187803 h 2411063"/>
                <a:gd name="connsiteX3" fmla="*/ 1935113 w 5342096"/>
                <a:gd name="connsiteY3" fmla="*/ 1156846 h 2411063"/>
                <a:gd name="connsiteX4" fmla="*/ 3108498 w 5342096"/>
                <a:gd name="connsiteY4" fmla="*/ 1175039 h 2411063"/>
                <a:gd name="connsiteX5" fmla="*/ 3738672 w 5342096"/>
                <a:gd name="connsiteY5" fmla="*/ 1084171 h 2411063"/>
                <a:gd name="connsiteX6" fmla="*/ 3954794 w 5342096"/>
                <a:gd name="connsiteY6" fmla="*/ 1019401 h 2411063"/>
                <a:gd name="connsiteX7" fmla="*/ 4639737 w 5342096"/>
                <a:gd name="connsiteY7" fmla="*/ 668214 h 2411063"/>
                <a:gd name="connsiteX8" fmla="*/ 4684600 w 5342096"/>
                <a:gd name="connsiteY8" fmla="*/ 638305 h 2411063"/>
                <a:gd name="connsiteX9" fmla="*/ 5341825 w 5342096"/>
                <a:gd name="connsiteY9" fmla="*/ -346 h 241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42096" h="2411063">
                  <a:moveTo>
                    <a:pt x="-272" y="2410718"/>
                  </a:moveTo>
                  <a:cubicBezTo>
                    <a:pt x="30303" y="2005143"/>
                    <a:pt x="227090" y="1597663"/>
                    <a:pt x="597232" y="1376683"/>
                  </a:cubicBezTo>
                  <a:cubicBezTo>
                    <a:pt x="764205" y="1277052"/>
                    <a:pt x="958515" y="1219330"/>
                    <a:pt x="1155873" y="1187803"/>
                  </a:cubicBezTo>
                  <a:cubicBezTo>
                    <a:pt x="1411428" y="1147226"/>
                    <a:pt x="1672318" y="1148845"/>
                    <a:pt x="1935113" y="1156846"/>
                  </a:cubicBezTo>
                  <a:cubicBezTo>
                    <a:pt x="2332782" y="1168943"/>
                    <a:pt x="2729212" y="1195804"/>
                    <a:pt x="3108498" y="1175039"/>
                  </a:cubicBezTo>
                  <a:cubicBezTo>
                    <a:pt x="3322143" y="1163609"/>
                    <a:pt x="3531122" y="1136939"/>
                    <a:pt x="3738672" y="1084171"/>
                  </a:cubicBezTo>
                  <a:cubicBezTo>
                    <a:pt x="3810966" y="1065882"/>
                    <a:pt x="3883071" y="1044451"/>
                    <a:pt x="3954794" y="1019401"/>
                  </a:cubicBezTo>
                  <a:cubicBezTo>
                    <a:pt x="4199968" y="933676"/>
                    <a:pt x="4427996" y="807850"/>
                    <a:pt x="4639737" y="668214"/>
                  </a:cubicBezTo>
                  <a:cubicBezTo>
                    <a:pt x="4654786" y="658689"/>
                    <a:pt x="4669741" y="648402"/>
                    <a:pt x="4684600" y="638305"/>
                  </a:cubicBezTo>
                  <a:cubicBezTo>
                    <a:pt x="4948632" y="459711"/>
                    <a:pt x="5194759" y="253971"/>
                    <a:pt x="5341825" y="-3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045DD031-FCB3-7F89-5C41-2B03C3172C54}"/>
                </a:ext>
              </a:extLst>
            </p:cNvPr>
            <p:cNvSpPr/>
            <p:nvPr/>
          </p:nvSpPr>
          <p:spPr>
            <a:xfrm>
              <a:off x="3533584" y="2263425"/>
              <a:ext cx="5256847" cy="2371820"/>
            </a:xfrm>
            <a:custGeom>
              <a:avLst/>
              <a:gdLst>
                <a:gd name="connsiteX0" fmla="*/ -272 w 5256847"/>
                <a:gd name="connsiteY0" fmla="*/ 2371474 h 2371820"/>
                <a:gd name="connsiteX1" fmla="*/ 617710 w 5256847"/>
                <a:gd name="connsiteY1" fmla="*/ 1380874 h 2371820"/>
                <a:gd name="connsiteX2" fmla="*/ 1167303 w 5256847"/>
                <a:gd name="connsiteY2" fmla="*/ 1206090 h 2371820"/>
                <a:gd name="connsiteX3" fmla="*/ 1932541 w 5256847"/>
                <a:gd name="connsiteY3" fmla="*/ 1184183 h 2371820"/>
                <a:gd name="connsiteX4" fmla="*/ 3065445 w 5256847"/>
                <a:gd name="connsiteY4" fmla="*/ 1144368 h 2371820"/>
                <a:gd name="connsiteX5" fmla="*/ 3661329 w 5256847"/>
                <a:gd name="connsiteY5" fmla="*/ 1016924 h 2371820"/>
                <a:gd name="connsiteX6" fmla="*/ 3869069 w 5256847"/>
                <a:gd name="connsiteY6" fmla="*/ 945391 h 2371820"/>
                <a:gd name="connsiteX7" fmla="*/ 4542677 w 5256847"/>
                <a:gd name="connsiteY7" fmla="*/ 602491 h 2371820"/>
                <a:gd name="connsiteX8" fmla="*/ 4587445 w 5256847"/>
                <a:gd name="connsiteY8" fmla="*/ 574583 h 2371820"/>
                <a:gd name="connsiteX9" fmla="*/ 5256576 w 5256847"/>
                <a:gd name="connsiteY9" fmla="*/ -346 h 237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56847" h="2371820">
                  <a:moveTo>
                    <a:pt x="-272" y="2371474"/>
                  </a:moveTo>
                  <a:cubicBezTo>
                    <a:pt x="45067" y="1977235"/>
                    <a:pt x="251760" y="1588996"/>
                    <a:pt x="617710" y="1380874"/>
                  </a:cubicBezTo>
                  <a:cubicBezTo>
                    <a:pt x="783159" y="1286958"/>
                    <a:pt x="973945" y="1233237"/>
                    <a:pt x="1167303" y="1206090"/>
                  </a:cubicBezTo>
                  <a:cubicBezTo>
                    <a:pt x="1418668" y="1171324"/>
                    <a:pt x="1674700" y="1179421"/>
                    <a:pt x="1932541" y="1184183"/>
                  </a:cubicBezTo>
                  <a:cubicBezTo>
                    <a:pt x="2323066" y="1191422"/>
                    <a:pt x="2706733" y="1190946"/>
                    <a:pt x="3065445" y="1144368"/>
                  </a:cubicBezTo>
                  <a:cubicBezTo>
                    <a:pt x="3267413" y="1119356"/>
                    <a:pt x="3466800" y="1076712"/>
                    <a:pt x="3661329" y="1016924"/>
                  </a:cubicBezTo>
                  <a:cubicBezTo>
                    <a:pt x="3730385" y="995588"/>
                    <a:pt x="3799727" y="971966"/>
                    <a:pt x="3869069" y="945391"/>
                  </a:cubicBezTo>
                  <a:cubicBezTo>
                    <a:pt x="4105956" y="854904"/>
                    <a:pt x="4331413" y="732698"/>
                    <a:pt x="4542677" y="602491"/>
                  </a:cubicBezTo>
                  <a:lnTo>
                    <a:pt x="4587445" y="574583"/>
                  </a:lnTo>
                  <a:cubicBezTo>
                    <a:pt x="4850620" y="409133"/>
                    <a:pt x="5098461" y="225111"/>
                    <a:pt x="5256576" y="-3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47C33B30-88A1-D733-6D3B-824F7DDE5DB1}"/>
                </a:ext>
              </a:extLst>
            </p:cNvPr>
            <p:cNvSpPr/>
            <p:nvPr/>
          </p:nvSpPr>
          <p:spPr>
            <a:xfrm>
              <a:off x="3608451" y="2308764"/>
              <a:ext cx="5172360" cy="2332481"/>
            </a:xfrm>
            <a:custGeom>
              <a:avLst/>
              <a:gdLst>
                <a:gd name="connsiteX0" fmla="*/ -272 w 5172360"/>
                <a:gd name="connsiteY0" fmla="*/ 2332136 h 2332481"/>
                <a:gd name="connsiteX1" fmla="*/ 637903 w 5172360"/>
                <a:gd name="connsiteY1" fmla="*/ 1384779 h 2332481"/>
                <a:gd name="connsiteX2" fmla="*/ 1178352 w 5172360"/>
                <a:gd name="connsiteY2" fmla="*/ 1223997 h 2332481"/>
                <a:gd name="connsiteX3" fmla="*/ 1929588 w 5172360"/>
                <a:gd name="connsiteY3" fmla="*/ 1211234 h 2332481"/>
                <a:gd name="connsiteX4" fmla="*/ 3022678 w 5172360"/>
                <a:gd name="connsiteY4" fmla="*/ 1113317 h 2332481"/>
                <a:gd name="connsiteX5" fmla="*/ 3584653 w 5172360"/>
                <a:gd name="connsiteY5" fmla="*/ 949201 h 2332481"/>
                <a:gd name="connsiteX6" fmla="*/ 3784106 w 5172360"/>
                <a:gd name="connsiteY6" fmla="*/ 871001 h 2332481"/>
                <a:gd name="connsiteX7" fmla="*/ 4446284 w 5172360"/>
                <a:gd name="connsiteY7" fmla="*/ 536673 h 2332481"/>
                <a:gd name="connsiteX8" fmla="*/ 4490957 w 5172360"/>
                <a:gd name="connsiteY8" fmla="*/ 510956 h 2332481"/>
                <a:gd name="connsiteX9" fmla="*/ 5172089 w 5172360"/>
                <a:gd name="connsiteY9" fmla="*/ -346 h 233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72360" h="2332481">
                  <a:moveTo>
                    <a:pt x="-272" y="2332136"/>
                  </a:moveTo>
                  <a:cubicBezTo>
                    <a:pt x="59926" y="1949231"/>
                    <a:pt x="276429" y="1580327"/>
                    <a:pt x="637903" y="1384779"/>
                  </a:cubicBezTo>
                  <a:cubicBezTo>
                    <a:pt x="801733" y="1296483"/>
                    <a:pt x="988995" y="1246762"/>
                    <a:pt x="1178352" y="1223997"/>
                  </a:cubicBezTo>
                  <a:cubicBezTo>
                    <a:pt x="1426002" y="1194946"/>
                    <a:pt x="1676700" y="1209615"/>
                    <a:pt x="1929588" y="1211234"/>
                  </a:cubicBezTo>
                  <a:cubicBezTo>
                    <a:pt x="2313351" y="1213139"/>
                    <a:pt x="2683969" y="1184564"/>
                    <a:pt x="3022678" y="1113317"/>
                  </a:cubicBezTo>
                  <a:cubicBezTo>
                    <a:pt x="3213778" y="1072493"/>
                    <a:pt x="3401620" y="1017648"/>
                    <a:pt x="3584653" y="949201"/>
                  </a:cubicBezTo>
                  <a:cubicBezTo>
                    <a:pt x="3650470" y="924912"/>
                    <a:pt x="3717145" y="899004"/>
                    <a:pt x="3784106" y="871001"/>
                  </a:cubicBezTo>
                  <a:cubicBezTo>
                    <a:pt x="4012706" y="775751"/>
                    <a:pt x="4235401" y="657165"/>
                    <a:pt x="4446284" y="536673"/>
                  </a:cubicBezTo>
                  <a:lnTo>
                    <a:pt x="4490957" y="510956"/>
                  </a:lnTo>
                  <a:cubicBezTo>
                    <a:pt x="4753180" y="358556"/>
                    <a:pt x="5002830" y="196631"/>
                    <a:pt x="5172089" y="-3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48FE003C-0542-DADB-F6B3-74499E6F0DA3}"/>
                </a:ext>
              </a:extLst>
            </p:cNvPr>
            <p:cNvSpPr/>
            <p:nvPr/>
          </p:nvSpPr>
          <p:spPr>
            <a:xfrm>
              <a:off x="3683412" y="2354008"/>
              <a:ext cx="5086350" cy="2293238"/>
            </a:xfrm>
            <a:custGeom>
              <a:avLst/>
              <a:gdLst>
                <a:gd name="connsiteX0" fmla="*/ -272 w 5086350"/>
                <a:gd name="connsiteY0" fmla="*/ 2292893 h 2293238"/>
                <a:gd name="connsiteX1" fmla="*/ 658668 w 5086350"/>
                <a:gd name="connsiteY1" fmla="*/ 1388970 h 2293238"/>
                <a:gd name="connsiteX2" fmla="*/ 1190068 w 5086350"/>
                <a:gd name="connsiteY2" fmla="*/ 1242190 h 2293238"/>
                <a:gd name="connsiteX3" fmla="*/ 1927302 w 5086350"/>
                <a:gd name="connsiteY3" fmla="*/ 1238475 h 2293238"/>
                <a:gd name="connsiteX4" fmla="*/ 2979244 w 5086350"/>
                <a:gd name="connsiteY4" fmla="*/ 1082646 h 2293238"/>
                <a:gd name="connsiteX5" fmla="*/ 3506452 w 5086350"/>
                <a:gd name="connsiteY5" fmla="*/ 881859 h 2293238"/>
                <a:gd name="connsiteX6" fmla="*/ 3697619 w 5086350"/>
                <a:gd name="connsiteY6" fmla="*/ 796896 h 2293238"/>
                <a:gd name="connsiteX7" fmla="*/ 4348462 w 5086350"/>
                <a:gd name="connsiteY7" fmla="*/ 470951 h 2293238"/>
                <a:gd name="connsiteX8" fmla="*/ 4393039 w 5086350"/>
                <a:gd name="connsiteY8" fmla="*/ 447329 h 2293238"/>
                <a:gd name="connsiteX9" fmla="*/ 5086078 w 5086350"/>
                <a:gd name="connsiteY9" fmla="*/ -346 h 229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86350" h="2293238">
                  <a:moveTo>
                    <a:pt x="-272" y="2292893"/>
                  </a:moveTo>
                  <a:cubicBezTo>
                    <a:pt x="74595" y="1921418"/>
                    <a:pt x="301004" y="1571850"/>
                    <a:pt x="658668" y="1388970"/>
                  </a:cubicBezTo>
                  <a:cubicBezTo>
                    <a:pt x="821069" y="1306293"/>
                    <a:pt x="1004616" y="1260573"/>
                    <a:pt x="1190068" y="1242190"/>
                  </a:cubicBezTo>
                  <a:cubicBezTo>
                    <a:pt x="1433145" y="1218854"/>
                    <a:pt x="1679367" y="1240094"/>
                    <a:pt x="1927302" y="1238475"/>
                  </a:cubicBezTo>
                  <a:cubicBezTo>
                    <a:pt x="2303635" y="1235808"/>
                    <a:pt x="2660728" y="1179706"/>
                    <a:pt x="2979244" y="1082646"/>
                  </a:cubicBezTo>
                  <a:cubicBezTo>
                    <a:pt x="3157361" y="1028258"/>
                    <a:pt x="3326525" y="960155"/>
                    <a:pt x="3506452" y="881859"/>
                  </a:cubicBezTo>
                  <a:cubicBezTo>
                    <a:pt x="3569127" y="854523"/>
                    <a:pt x="3633040" y="826329"/>
                    <a:pt x="3697619" y="796896"/>
                  </a:cubicBezTo>
                  <a:cubicBezTo>
                    <a:pt x="3917932" y="696503"/>
                    <a:pt x="4138055" y="581917"/>
                    <a:pt x="4348462" y="470951"/>
                  </a:cubicBezTo>
                  <a:lnTo>
                    <a:pt x="4393039" y="447329"/>
                  </a:lnTo>
                  <a:cubicBezTo>
                    <a:pt x="4654405" y="308073"/>
                    <a:pt x="4905770" y="167580"/>
                    <a:pt x="5086078" y="-3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44E1DDD-ACB9-A22B-934E-D829D2B2888E}"/>
                </a:ext>
              </a:extLst>
            </p:cNvPr>
            <p:cNvSpPr/>
            <p:nvPr/>
          </p:nvSpPr>
          <p:spPr>
            <a:xfrm>
              <a:off x="3758279" y="2399538"/>
              <a:ext cx="5000911" cy="2253805"/>
            </a:xfrm>
            <a:custGeom>
              <a:avLst/>
              <a:gdLst>
                <a:gd name="connsiteX0" fmla="*/ -272 w 5000911"/>
                <a:gd name="connsiteY0" fmla="*/ 2253459 h 2253805"/>
                <a:gd name="connsiteX1" fmla="*/ 679147 w 5000911"/>
                <a:gd name="connsiteY1" fmla="*/ 1392876 h 2253805"/>
                <a:gd name="connsiteX2" fmla="*/ 1201593 w 5000911"/>
                <a:gd name="connsiteY2" fmla="*/ 1260192 h 2253805"/>
                <a:gd name="connsiteX3" fmla="*/ 1924731 w 5000911"/>
                <a:gd name="connsiteY3" fmla="*/ 1265431 h 2253805"/>
                <a:gd name="connsiteX4" fmla="*/ 2936191 w 5000911"/>
                <a:gd name="connsiteY4" fmla="*/ 1051595 h 2253805"/>
                <a:gd name="connsiteX5" fmla="*/ 3429110 w 5000911"/>
                <a:gd name="connsiteY5" fmla="*/ 814137 h 2253805"/>
                <a:gd name="connsiteX6" fmla="*/ 3611894 w 5000911"/>
                <a:gd name="connsiteY6" fmla="*/ 722411 h 2253805"/>
                <a:gd name="connsiteX7" fmla="*/ 4251403 w 5000911"/>
                <a:gd name="connsiteY7" fmla="*/ 404942 h 2253805"/>
                <a:gd name="connsiteX8" fmla="*/ 4295789 w 5000911"/>
                <a:gd name="connsiteY8" fmla="*/ 383416 h 2253805"/>
                <a:gd name="connsiteX9" fmla="*/ 5000639 w 5000911"/>
                <a:gd name="connsiteY9" fmla="*/ -346 h 2253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911" h="2253805">
                  <a:moveTo>
                    <a:pt x="-272" y="2253459"/>
                  </a:moveTo>
                  <a:cubicBezTo>
                    <a:pt x="89454" y="1893224"/>
                    <a:pt x="325674" y="1562992"/>
                    <a:pt x="679147" y="1392876"/>
                  </a:cubicBezTo>
                  <a:cubicBezTo>
                    <a:pt x="840024" y="1315818"/>
                    <a:pt x="1020046" y="1274099"/>
                    <a:pt x="1201593" y="1260192"/>
                  </a:cubicBezTo>
                  <a:cubicBezTo>
                    <a:pt x="1440480" y="1242476"/>
                    <a:pt x="1681843" y="1270289"/>
                    <a:pt x="1924731" y="1265431"/>
                  </a:cubicBezTo>
                  <a:cubicBezTo>
                    <a:pt x="2272194" y="1257230"/>
                    <a:pt x="2615141" y="1184726"/>
                    <a:pt x="2936191" y="1051595"/>
                  </a:cubicBezTo>
                  <a:cubicBezTo>
                    <a:pt x="3102402" y="983110"/>
                    <a:pt x="3258326" y="901100"/>
                    <a:pt x="3429110" y="814137"/>
                  </a:cubicBezTo>
                  <a:cubicBezTo>
                    <a:pt x="3488546" y="783847"/>
                    <a:pt x="3549696" y="753462"/>
                    <a:pt x="3611894" y="722411"/>
                  </a:cubicBezTo>
                  <a:cubicBezTo>
                    <a:pt x="3823920" y="617159"/>
                    <a:pt x="4041376" y="506384"/>
                    <a:pt x="4251403" y="404942"/>
                  </a:cubicBezTo>
                  <a:lnTo>
                    <a:pt x="4295789" y="383416"/>
                  </a:lnTo>
                  <a:cubicBezTo>
                    <a:pt x="4556393" y="257305"/>
                    <a:pt x="4809473" y="138624"/>
                    <a:pt x="5000639" y="-3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169C061-D7D2-1FDC-23F0-E879F00C97E3}"/>
                </a:ext>
              </a:extLst>
            </p:cNvPr>
            <p:cNvSpPr/>
            <p:nvPr/>
          </p:nvSpPr>
          <p:spPr>
            <a:xfrm>
              <a:off x="3833241" y="2445162"/>
              <a:ext cx="4915757" cy="2214181"/>
            </a:xfrm>
            <a:custGeom>
              <a:avLst/>
              <a:gdLst>
                <a:gd name="connsiteX0" fmla="*/ -272 w 4915757"/>
                <a:gd name="connsiteY0" fmla="*/ 2213835 h 2214181"/>
                <a:gd name="connsiteX1" fmla="*/ 699530 w 4915757"/>
                <a:gd name="connsiteY1" fmla="*/ 1396686 h 2214181"/>
                <a:gd name="connsiteX2" fmla="*/ 1212927 w 4915757"/>
                <a:gd name="connsiteY2" fmla="*/ 1278004 h 2214181"/>
                <a:gd name="connsiteX3" fmla="*/ 1922159 w 4915757"/>
                <a:gd name="connsiteY3" fmla="*/ 1292387 h 2214181"/>
                <a:gd name="connsiteX4" fmla="*/ 2893042 w 4915757"/>
                <a:gd name="connsiteY4" fmla="*/ 1020543 h 2214181"/>
                <a:gd name="connsiteX5" fmla="*/ 3351576 w 4915757"/>
                <a:gd name="connsiteY5" fmla="*/ 746414 h 2214181"/>
                <a:gd name="connsiteX6" fmla="*/ 3526074 w 4915757"/>
                <a:gd name="connsiteY6" fmla="*/ 647925 h 2214181"/>
                <a:gd name="connsiteX7" fmla="*/ 4154248 w 4915757"/>
                <a:gd name="connsiteY7" fmla="*/ 338839 h 2214181"/>
                <a:gd name="connsiteX8" fmla="*/ 4198539 w 4915757"/>
                <a:gd name="connsiteY8" fmla="*/ 319789 h 2214181"/>
                <a:gd name="connsiteX9" fmla="*/ 4915486 w 4915757"/>
                <a:gd name="connsiteY9" fmla="*/ -346 h 221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5757" h="2214181">
                  <a:moveTo>
                    <a:pt x="-272" y="2213835"/>
                  </a:moveTo>
                  <a:cubicBezTo>
                    <a:pt x="104503" y="1865030"/>
                    <a:pt x="350248" y="1554038"/>
                    <a:pt x="699530" y="1396686"/>
                  </a:cubicBezTo>
                  <a:cubicBezTo>
                    <a:pt x="858883" y="1325248"/>
                    <a:pt x="1035381" y="1287529"/>
                    <a:pt x="1212927" y="1278004"/>
                  </a:cubicBezTo>
                  <a:cubicBezTo>
                    <a:pt x="1447623" y="1266098"/>
                    <a:pt x="1684129" y="1300483"/>
                    <a:pt x="1922159" y="1292387"/>
                  </a:cubicBezTo>
                  <a:cubicBezTo>
                    <a:pt x="2284109" y="1279909"/>
                    <a:pt x="2615770" y="1169038"/>
                    <a:pt x="2893042" y="1020543"/>
                  </a:cubicBezTo>
                  <a:cubicBezTo>
                    <a:pt x="3047443" y="937866"/>
                    <a:pt x="3190127" y="841854"/>
                    <a:pt x="3351576" y="746414"/>
                  </a:cubicBezTo>
                  <a:cubicBezTo>
                    <a:pt x="3407868" y="713171"/>
                    <a:pt x="3465876" y="680406"/>
                    <a:pt x="3526074" y="647925"/>
                  </a:cubicBezTo>
                  <a:cubicBezTo>
                    <a:pt x="3729814" y="537721"/>
                    <a:pt x="3944698" y="430755"/>
                    <a:pt x="4154248" y="338839"/>
                  </a:cubicBezTo>
                  <a:cubicBezTo>
                    <a:pt x="4169011" y="332267"/>
                    <a:pt x="4183775" y="325885"/>
                    <a:pt x="4198539" y="319789"/>
                  </a:cubicBezTo>
                  <a:cubicBezTo>
                    <a:pt x="4458190" y="206727"/>
                    <a:pt x="4712889" y="109763"/>
                    <a:pt x="4915486" y="-3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993A018-E5C6-3AB0-17BE-3D71A5B4C4DF}"/>
                </a:ext>
              </a:extLst>
            </p:cNvPr>
            <p:cNvSpPr/>
            <p:nvPr/>
          </p:nvSpPr>
          <p:spPr>
            <a:xfrm>
              <a:off x="3908107" y="2490215"/>
              <a:ext cx="4830699" cy="2175033"/>
            </a:xfrm>
            <a:custGeom>
              <a:avLst/>
              <a:gdLst>
                <a:gd name="connsiteX0" fmla="*/ -272 w 4830699"/>
                <a:gd name="connsiteY0" fmla="*/ 2174688 h 2175033"/>
                <a:gd name="connsiteX1" fmla="*/ 720104 w 4830699"/>
                <a:gd name="connsiteY1" fmla="*/ 1400781 h 2175033"/>
                <a:gd name="connsiteX2" fmla="*/ 1224358 w 4830699"/>
                <a:gd name="connsiteY2" fmla="*/ 1296006 h 2175033"/>
                <a:gd name="connsiteX3" fmla="*/ 1919682 w 4830699"/>
                <a:gd name="connsiteY3" fmla="*/ 1319438 h 2175033"/>
                <a:gd name="connsiteX4" fmla="*/ 2850180 w 4830699"/>
                <a:gd name="connsiteY4" fmla="*/ 989587 h 2175033"/>
                <a:gd name="connsiteX5" fmla="*/ 3274328 w 4830699"/>
                <a:gd name="connsiteY5" fmla="*/ 678786 h 2175033"/>
                <a:gd name="connsiteX6" fmla="*/ 3440540 w 4830699"/>
                <a:gd name="connsiteY6" fmla="*/ 574011 h 2175033"/>
                <a:gd name="connsiteX7" fmla="*/ 4057283 w 4830699"/>
                <a:gd name="connsiteY7" fmla="*/ 273307 h 2175033"/>
                <a:gd name="connsiteX8" fmla="*/ 4101479 w 4830699"/>
                <a:gd name="connsiteY8" fmla="*/ 256067 h 2175033"/>
                <a:gd name="connsiteX9" fmla="*/ 4830427 w 4830699"/>
                <a:gd name="connsiteY9" fmla="*/ -346 h 217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30699" h="2175033">
                  <a:moveTo>
                    <a:pt x="-272" y="2174688"/>
                  </a:moveTo>
                  <a:cubicBezTo>
                    <a:pt x="118981" y="1837122"/>
                    <a:pt x="374918" y="1545466"/>
                    <a:pt x="720104" y="1400781"/>
                  </a:cubicBezTo>
                  <a:cubicBezTo>
                    <a:pt x="880429" y="1335535"/>
                    <a:pt x="1051307" y="1300026"/>
                    <a:pt x="1224358" y="1296006"/>
                  </a:cubicBezTo>
                  <a:cubicBezTo>
                    <a:pt x="1454958" y="1289815"/>
                    <a:pt x="1686510" y="1330773"/>
                    <a:pt x="1919682" y="1319438"/>
                  </a:cubicBezTo>
                  <a:cubicBezTo>
                    <a:pt x="2274584" y="1302103"/>
                    <a:pt x="2593195" y="1163990"/>
                    <a:pt x="2850180" y="989587"/>
                  </a:cubicBezTo>
                  <a:cubicBezTo>
                    <a:pt x="2992579" y="892908"/>
                    <a:pt x="3122024" y="782895"/>
                    <a:pt x="3274328" y="678786"/>
                  </a:cubicBezTo>
                  <a:cubicBezTo>
                    <a:pt x="3327382" y="642591"/>
                    <a:pt x="3383008" y="607539"/>
                    <a:pt x="3440540" y="574011"/>
                  </a:cubicBezTo>
                  <a:cubicBezTo>
                    <a:pt x="3638031" y="457968"/>
                    <a:pt x="3844228" y="357432"/>
                    <a:pt x="4057283" y="273307"/>
                  </a:cubicBezTo>
                  <a:cubicBezTo>
                    <a:pt x="4072047" y="267497"/>
                    <a:pt x="4086811" y="261687"/>
                    <a:pt x="4101479" y="256067"/>
                  </a:cubicBezTo>
                  <a:cubicBezTo>
                    <a:pt x="4360274" y="156149"/>
                    <a:pt x="4616877" y="80902"/>
                    <a:pt x="4830427" y="-3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664DBBC-97E8-C31B-274F-7D813E19542A}"/>
                </a:ext>
              </a:extLst>
            </p:cNvPr>
            <p:cNvSpPr/>
            <p:nvPr/>
          </p:nvSpPr>
          <p:spPr>
            <a:xfrm>
              <a:off x="3983450" y="2535555"/>
              <a:ext cx="4745450" cy="2135886"/>
            </a:xfrm>
            <a:custGeom>
              <a:avLst/>
              <a:gdLst>
                <a:gd name="connsiteX0" fmla="*/ -272 w 4745450"/>
                <a:gd name="connsiteY0" fmla="*/ 2135540 h 2135886"/>
                <a:gd name="connsiteX1" fmla="*/ 740583 w 4745450"/>
                <a:gd name="connsiteY1" fmla="*/ 1405068 h 2135886"/>
                <a:gd name="connsiteX2" fmla="*/ 1235883 w 4745450"/>
                <a:gd name="connsiteY2" fmla="*/ 1314485 h 2135886"/>
                <a:gd name="connsiteX3" fmla="*/ 1917111 w 4745450"/>
                <a:gd name="connsiteY3" fmla="*/ 1346965 h 2135886"/>
                <a:gd name="connsiteX4" fmla="*/ 2807127 w 4745450"/>
                <a:gd name="connsiteY4" fmla="*/ 959202 h 2135886"/>
                <a:gd name="connsiteX5" fmla="*/ 3196985 w 4745450"/>
                <a:gd name="connsiteY5" fmla="*/ 611730 h 2135886"/>
                <a:gd name="connsiteX6" fmla="*/ 3354814 w 4745450"/>
                <a:gd name="connsiteY6" fmla="*/ 499812 h 2135886"/>
                <a:gd name="connsiteX7" fmla="*/ 3960223 w 4745450"/>
                <a:gd name="connsiteY7" fmla="*/ 207489 h 2135886"/>
                <a:gd name="connsiteX8" fmla="*/ 4004324 w 4745450"/>
                <a:gd name="connsiteY8" fmla="*/ 192345 h 2135886"/>
                <a:gd name="connsiteX9" fmla="*/ 4745179 w 4745450"/>
                <a:gd name="connsiteY9" fmla="*/ -346 h 213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45450" h="2135886">
                  <a:moveTo>
                    <a:pt x="-272" y="2135540"/>
                  </a:moveTo>
                  <a:cubicBezTo>
                    <a:pt x="133745" y="1809404"/>
                    <a:pt x="399778" y="1536989"/>
                    <a:pt x="740583" y="1405068"/>
                  </a:cubicBezTo>
                  <a:cubicBezTo>
                    <a:pt x="898850" y="1345174"/>
                    <a:pt x="1066662" y="1314485"/>
                    <a:pt x="1235883" y="1314485"/>
                  </a:cubicBezTo>
                  <a:cubicBezTo>
                    <a:pt x="1462292" y="1314009"/>
                    <a:pt x="1688987" y="1361538"/>
                    <a:pt x="1917111" y="1346965"/>
                  </a:cubicBezTo>
                  <a:cubicBezTo>
                    <a:pt x="2264869" y="1324772"/>
                    <a:pt x="2570716" y="1159513"/>
                    <a:pt x="2807127" y="959202"/>
                  </a:cubicBezTo>
                  <a:cubicBezTo>
                    <a:pt x="2937810" y="848426"/>
                    <a:pt x="3053824" y="724316"/>
                    <a:pt x="3196985" y="611730"/>
                  </a:cubicBezTo>
                  <a:cubicBezTo>
                    <a:pt x="3246801" y="572487"/>
                    <a:pt x="3299665" y="535530"/>
                    <a:pt x="3354814" y="499812"/>
                  </a:cubicBezTo>
                  <a:cubicBezTo>
                    <a:pt x="3544676" y="379368"/>
                    <a:pt x="3747825" y="281270"/>
                    <a:pt x="3960223" y="207489"/>
                  </a:cubicBezTo>
                  <a:cubicBezTo>
                    <a:pt x="3974892" y="202346"/>
                    <a:pt x="3989656" y="197298"/>
                    <a:pt x="4004324" y="192345"/>
                  </a:cubicBezTo>
                  <a:cubicBezTo>
                    <a:pt x="4262166" y="105572"/>
                    <a:pt x="4520675" y="52137"/>
                    <a:pt x="4745179" y="-3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2485DD52-6E23-5CB4-9976-E9510C964661}"/>
                </a:ext>
              </a:extLst>
            </p:cNvPr>
            <p:cNvSpPr/>
            <p:nvPr/>
          </p:nvSpPr>
          <p:spPr>
            <a:xfrm>
              <a:off x="4057935" y="2580894"/>
              <a:ext cx="4659344" cy="2096642"/>
            </a:xfrm>
            <a:custGeom>
              <a:avLst/>
              <a:gdLst>
                <a:gd name="connsiteX0" fmla="*/ -272 w 4659344"/>
                <a:gd name="connsiteY0" fmla="*/ 2096297 h 2096642"/>
                <a:gd name="connsiteX1" fmla="*/ 760966 w 4659344"/>
                <a:gd name="connsiteY1" fmla="*/ 1409163 h 2096642"/>
                <a:gd name="connsiteX2" fmla="*/ 1246741 w 4659344"/>
                <a:gd name="connsiteY2" fmla="*/ 1332963 h 2096642"/>
                <a:gd name="connsiteX3" fmla="*/ 1913967 w 4659344"/>
                <a:gd name="connsiteY3" fmla="*/ 1374588 h 2096642"/>
                <a:gd name="connsiteX4" fmla="*/ 2763502 w 4659344"/>
                <a:gd name="connsiteY4" fmla="*/ 928722 h 2096642"/>
                <a:gd name="connsiteX5" fmla="*/ 3118975 w 4659344"/>
                <a:gd name="connsiteY5" fmla="*/ 544579 h 2096642"/>
                <a:gd name="connsiteX6" fmla="*/ 3268518 w 4659344"/>
                <a:gd name="connsiteY6" fmla="*/ 425516 h 2096642"/>
                <a:gd name="connsiteX7" fmla="*/ 3862592 w 4659344"/>
                <a:gd name="connsiteY7" fmla="*/ 141671 h 2096642"/>
                <a:gd name="connsiteX8" fmla="*/ 3906597 w 4659344"/>
                <a:gd name="connsiteY8" fmla="*/ 128717 h 2096642"/>
                <a:gd name="connsiteX9" fmla="*/ 4659073 w 4659344"/>
                <a:gd name="connsiteY9" fmla="*/ -346 h 20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59344" h="2096642">
                  <a:moveTo>
                    <a:pt x="-272" y="2096297"/>
                  </a:moveTo>
                  <a:cubicBezTo>
                    <a:pt x="152595" y="1775581"/>
                    <a:pt x="426324" y="1528502"/>
                    <a:pt x="760966" y="1409163"/>
                  </a:cubicBezTo>
                  <a:cubicBezTo>
                    <a:pt x="917005" y="1354795"/>
                    <a:pt x="1081559" y="1328982"/>
                    <a:pt x="1246741" y="1332963"/>
                  </a:cubicBezTo>
                  <a:cubicBezTo>
                    <a:pt x="1468960" y="1338202"/>
                    <a:pt x="1690797" y="1392304"/>
                    <a:pt x="1913967" y="1374588"/>
                  </a:cubicBezTo>
                  <a:cubicBezTo>
                    <a:pt x="2254581" y="1347346"/>
                    <a:pt x="2547666" y="1155036"/>
                    <a:pt x="2763502" y="928722"/>
                  </a:cubicBezTo>
                  <a:cubicBezTo>
                    <a:pt x="2882469" y="804040"/>
                    <a:pt x="2985054" y="665832"/>
                    <a:pt x="3118975" y="544579"/>
                  </a:cubicBezTo>
                  <a:cubicBezTo>
                    <a:pt x="3166315" y="501831"/>
                    <a:pt x="3216254" y="462073"/>
                    <a:pt x="3268518" y="425516"/>
                  </a:cubicBezTo>
                  <a:cubicBezTo>
                    <a:pt x="3447398" y="300644"/>
                    <a:pt x="3654280" y="205013"/>
                    <a:pt x="3862592" y="141671"/>
                  </a:cubicBezTo>
                  <a:cubicBezTo>
                    <a:pt x="3877260" y="137195"/>
                    <a:pt x="3891929" y="132908"/>
                    <a:pt x="3906597" y="128717"/>
                  </a:cubicBezTo>
                  <a:cubicBezTo>
                    <a:pt x="4163772" y="54994"/>
                    <a:pt x="4423805" y="23276"/>
                    <a:pt x="4659073" y="-346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843FF9A-497D-E8E5-EBEB-1D927BB8048F}"/>
                </a:ext>
              </a:extLst>
            </p:cNvPr>
            <p:cNvSpPr/>
            <p:nvPr/>
          </p:nvSpPr>
          <p:spPr>
            <a:xfrm>
              <a:off x="4132802" y="2624891"/>
              <a:ext cx="4574762" cy="2058646"/>
            </a:xfrm>
            <a:custGeom>
              <a:avLst/>
              <a:gdLst>
                <a:gd name="connsiteX0" fmla="*/ -272 w 4574762"/>
                <a:gd name="connsiteY0" fmla="*/ 2058300 h 2058646"/>
                <a:gd name="connsiteX1" fmla="*/ 781540 w 4574762"/>
                <a:gd name="connsiteY1" fmla="*/ 1414601 h 2058646"/>
                <a:gd name="connsiteX2" fmla="*/ 1258552 w 4574762"/>
                <a:gd name="connsiteY2" fmla="*/ 1352022 h 2058646"/>
                <a:gd name="connsiteX3" fmla="*/ 1911872 w 4574762"/>
                <a:gd name="connsiteY3" fmla="*/ 1402695 h 2058646"/>
                <a:gd name="connsiteX4" fmla="*/ 2720830 w 4574762"/>
                <a:gd name="connsiteY4" fmla="*/ 898917 h 2058646"/>
                <a:gd name="connsiteX5" fmla="*/ 3042014 w 4574762"/>
                <a:gd name="connsiteY5" fmla="*/ 477912 h 2058646"/>
                <a:gd name="connsiteX6" fmla="*/ 3183269 w 4574762"/>
                <a:gd name="connsiteY6" fmla="*/ 352468 h 2058646"/>
                <a:gd name="connsiteX7" fmla="*/ 3765914 w 4574762"/>
                <a:gd name="connsiteY7" fmla="*/ 77005 h 2058646"/>
                <a:gd name="connsiteX8" fmla="*/ 3809824 w 4574762"/>
                <a:gd name="connsiteY8" fmla="*/ 66146 h 2058646"/>
                <a:gd name="connsiteX9" fmla="*/ 4574491 w 4574762"/>
                <a:gd name="connsiteY9" fmla="*/ 900 h 205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4762" h="2058646">
                  <a:moveTo>
                    <a:pt x="-272" y="2058300"/>
                  </a:moveTo>
                  <a:cubicBezTo>
                    <a:pt x="163273" y="1754834"/>
                    <a:pt x="448832" y="1521090"/>
                    <a:pt x="781540" y="1414601"/>
                  </a:cubicBezTo>
                  <a:cubicBezTo>
                    <a:pt x="935521" y="1365375"/>
                    <a:pt x="1097085" y="1344173"/>
                    <a:pt x="1258552" y="1352022"/>
                  </a:cubicBezTo>
                  <a:cubicBezTo>
                    <a:pt x="1476675" y="1363070"/>
                    <a:pt x="1693655" y="1423649"/>
                    <a:pt x="1911872" y="1402695"/>
                  </a:cubicBezTo>
                  <a:cubicBezTo>
                    <a:pt x="2245247" y="1370595"/>
                    <a:pt x="2526044" y="1151520"/>
                    <a:pt x="2720830" y="898917"/>
                  </a:cubicBezTo>
                  <a:cubicBezTo>
                    <a:pt x="2828273" y="760233"/>
                    <a:pt x="2917426" y="607833"/>
                    <a:pt x="3042014" y="477912"/>
                  </a:cubicBezTo>
                  <a:cubicBezTo>
                    <a:pt x="3085800" y="432516"/>
                    <a:pt x="3133025" y="390577"/>
                    <a:pt x="3183269" y="352468"/>
                  </a:cubicBezTo>
                  <a:cubicBezTo>
                    <a:pt x="3353767" y="222642"/>
                    <a:pt x="3558078" y="130821"/>
                    <a:pt x="3765914" y="77005"/>
                  </a:cubicBezTo>
                  <a:cubicBezTo>
                    <a:pt x="3780487" y="73195"/>
                    <a:pt x="3795155" y="69575"/>
                    <a:pt x="3809824" y="66146"/>
                  </a:cubicBezTo>
                  <a:cubicBezTo>
                    <a:pt x="4065951" y="5567"/>
                    <a:pt x="4327889" y="-4434"/>
                    <a:pt x="4574491" y="900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3001CDAC-4B36-02FF-493C-4DE7D393EDC3}"/>
                </a:ext>
              </a:extLst>
            </p:cNvPr>
            <p:cNvSpPr/>
            <p:nvPr/>
          </p:nvSpPr>
          <p:spPr>
            <a:xfrm>
              <a:off x="4207763" y="2641924"/>
              <a:ext cx="4489513" cy="2047708"/>
            </a:xfrm>
            <a:custGeom>
              <a:avLst/>
              <a:gdLst>
                <a:gd name="connsiteX0" fmla="*/ -272 w 4489513"/>
                <a:gd name="connsiteY0" fmla="*/ 2047363 h 2047708"/>
                <a:gd name="connsiteX1" fmla="*/ 1269887 w 4489513"/>
                <a:gd name="connsiteY1" fmla="*/ 1398425 h 2047708"/>
                <a:gd name="connsiteX2" fmla="*/ 1909205 w 4489513"/>
                <a:gd name="connsiteY2" fmla="*/ 1458242 h 2047708"/>
                <a:gd name="connsiteX3" fmla="*/ 2677682 w 4489513"/>
                <a:gd name="connsiteY3" fmla="*/ 896266 h 2047708"/>
                <a:gd name="connsiteX4" fmla="*/ 2964575 w 4489513"/>
                <a:gd name="connsiteY4" fmla="*/ 439066 h 2047708"/>
                <a:gd name="connsiteX5" fmla="*/ 3668758 w 4489513"/>
                <a:gd name="connsiteY5" fmla="*/ 39874 h 2047708"/>
                <a:gd name="connsiteX6" fmla="*/ 4489242 w 4489513"/>
                <a:gd name="connsiteY6" fmla="*/ 29587 h 204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89513" h="2047708">
                  <a:moveTo>
                    <a:pt x="-272" y="2047363"/>
                  </a:moveTo>
                  <a:cubicBezTo>
                    <a:pt x="260332" y="1620262"/>
                    <a:pt x="771253" y="1359372"/>
                    <a:pt x="1269887" y="1398425"/>
                  </a:cubicBezTo>
                  <a:cubicBezTo>
                    <a:pt x="1483818" y="1415189"/>
                    <a:pt x="1695940" y="1482435"/>
                    <a:pt x="1909205" y="1458242"/>
                  </a:cubicBezTo>
                  <a:cubicBezTo>
                    <a:pt x="2235532" y="1421189"/>
                    <a:pt x="2503470" y="1174682"/>
                    <a:pt x="2677682" y="896266"/>
                  </a:cubicBezTo>
                  <a:cubicBezTo>
                    <a:pt x="2772932" y="743866"/>
                    <a:pt x="2849132" y="577179"/>
                    <a:pt x="2964575" y="439066"/>
                  </a:cubicBezTo>
                  <a:cubicBezTo>
                    <a:pt x="3140692" y="228088"/>
                    <a:pt x="3399963" y="97309"/>
                    <a:pt x="3668758" y="39874"/>
                  </a:cubicBezTo>
                  <a:cubicBezTo>
                    <a:pt x="3937554" y="-17562"/>
                    <a:pt x="4216732" y="-6513"/>
                    <a:pt x="4489242" y="29587"/>
                  </a:cubicBezTo>
                </a:path>
              </a:pathLst>
            </a:custGeom>
            <a:noFill/>
            <a:ln w="4763" cap="flat">
              <a:gradFill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2">
                      <a:alpha val="2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09930" y="433705"/>
            <a:ext cx="2907030" cy="6451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</a:p>
        </p:txBody>
      </p:sp>
      <p:grpSp>
        <p:nvGrpSpPr>
          <p:cNvPr id="72" name="目录1"/>
          <p:cNvGrpSpPr/>
          <p:nvPr/>
        </p:nvGrpSpPr>
        <p:grpSpPr>
          <a:xfrm>
            <a:off x="1871980" y="2637049"/>
            <a:ext cx="9039274" cy="553720"/>
            <a:chOff x="1252855" y="1972310"/>
            <a:chExt cx="9039274" cy="553720"/>
          </a:xfrm>
        </p:grpSpPr>
        <p:sp>
          <p:nvSpPr>
            <p:cNvPr id="8" name="目录"/>
            <p:cNvSpPr txBox="1"/>
            <p:nvPr>
              <p:custDataLst>
                <p:tags r:id="rId14"/>
              </p:custDataLst>
            </p:nvPr>
          </p:nvSpPr>
          <p:spPr>
            <a:xfrm>
              <a:off x="2013585" y="1988185"/>
              <a:ext cx="8278544" cy="521970"/>
            </a:xfrm>
            <a:prstGeom prst="rect">
              <a:avLst/>
            </a:prstGeom>
            <a:noFill/>
          </p:spPr>
          <p:txBody>
            <a:bodyPr wrap="square" rtlCol="0">
              <a:normAutofit fontScale="95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600" b="1" noProof="0">
                  <a:ln>
                    <a:noFill/>
                  </a:ln>
                  <a:gradFill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82000">
                        <a:schemeClr val="accent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小说市场现状及数据需求</a:t>
              </a:r>
              <a:endParaRPr kumimoji="0" lang="zh-CN" altLang="en-US" sz="2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52855" y="1972310"/>
              <a:ext cx="553720" cy="553720"/>
              <a:chOff x="1252855" y="1972310"/>
              <a:chExt cx="553720" cy="553720"/>
            </a:xfrm>
          </p:grpSpPr>
          <p:sp>
            <p:nvSpPr>
              <p:cNvPr id="2" name="椭圆 1"/>
              <p:cNvSpPr/>
              <p:nvPr>
                <p:custDataLst>
                  <p:tags r:id="rId15"/>
                </p:custDataLst>
              </p:nvPr>
            </p:nvSpPr>
            <p:spPr>
              <a:xfrm>
                <a:off x="1252855" y="1972310"/>
                <a:ext cx="553720" cy="553720"/>
              </a:xfrm>
              <a:prstGeom prst="ellipse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7" name="圆: 空心 51"/>
              <p:cNvSpPr/>
              <p:nvPr>
                <p:custDataLst>
                  <p:tags r:id="rId16"/>
                </p:custDataLst>
              </p:nvPr>
            </p:nvSpPr>
            <p:spPr>
              <a:xfrm>
                <a:off x="1252855" y="1972310"/>
                <a:ext cx="553720" cy="553720"/>
              </a:xfrm>
              <a:prstGeom prst="donut">
                <a:avLst>
                  <a:gd name="adj" fmla="val 7694"/>
                </a:avLst>
              </a:prstGeom>
              <a:solidFill>
                <a:schemeClr val="accent1">
                  <a:lumMod val="60000"/>
                  <a:lumOff val="4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2" name="任意多边形: 形状 52"/>
              <p:cNvSpPr/>
              <p:nvPr>
                <p:custDataLst>
                  <p:tags r:id="rId17"/>
                </p:custDataLst>
              </p:nvPr>
            </p:nvSpPr>
            <p:spPr>
              <a:xfrm>
                <a:off x="1252855" y="2009759"/>
                <a:ext cx="553720" cy="459854"/>
              </a:xfrm>
              <a:custGeom>
                <a:avLst/>
                <a:gdLst>
                  <a:gd name="connsiteX0" fmla="*/ 2360307 w 2495550"/>
                  <a:gd name="connsiteY0" fmla="*/ 511483 h 2072509"/>
                  <a:gd name="connsiteX1" fmla="*/ 2397494 w 2495550"/>
                  <a:gd name="connsiteY1" fmla="*/ 588678 h 2072509"/>
                  <a:gd name="connsiteX2" fmla="*/ 2495550 w 2495550"/>
                  <a:gd name="connsiteY2" fmla="*/ 1074368 h 2072509"/>
                  <a:gd name="connsiteX3" fmla="*/ 2041476 w 2495550"/>
                  <a:gd name="connsiteY3" fmla="*/ 2037212 h 2072509"/>
                  <a:gd name="connsiteX4" fmla="*/ 1994274 w 2495550"/>
                  <a:gd name="connsiteY4" fmla="*/ 2072509 h 2072509"/>
                  <a:gd name="connsiteX5" fmla="*/ 1961739 w 2495550"/>
                  <a:gd name="connsiteY5" fmla="*/ 1999909 h 2072509"/>
                  <a:gd name="connsiteX6" fmla="*/ 1992045 w 2495550"/>
                  <a:gd name="connsiteY6" fmla="*/ 1977247 h 2072509"/>
                  <a:gd name="connsiteX7" fmla="*/ 2417839 w 2495550"/>
                  <a:gd name="connsiteY7" fmla="*/ 1074368 h 2072509"/>
                  <a:gd name="connsiteX8" fmla="*/ 2325890 w 2495550"/>
                  <a:gd name="connsiteY8" fmla="*/ 618926 h 2072509"/>
                  <a:gd name="connsiteX9" fmla="*/ 2301802 w 2495550"/>
                  <a:gd name="connsiteY9" fmla="*/ 568923 h 2072509"/>
                  <a:gd name="connsiteX10" fmla="*/ 615470 w 2495550"/>
                  <a:gd name="connsiteY10" fmla="*/ 0 h 2072509"/>
                  <a:gd name="connsiteX11" fmla="*/ 635985 w 2495550"/>
                  <a:gd name="connsiteY11" fmla="*/ 78371 h 2072509"/>
                  <a:gd name="connsiteX12" fmla="*/ 593581 w 2495550"/>
                  <a:gd name="connsiteY12" fmla="*/ 104133 h 2072509"/>
                  <a:gd name="connsiteX13" fmla="*/ 77711 w 2495550"/>
                  <a:gd name="connsiteY13" fmla="*/ 1074368 h 2072509"/>
                  <a:gd name="connsiteX14" fmla="*/ 169661 w 2495550"/>
                  <a:gd name="connsiteY14" fmla="*/ 1529810 h 2072509"/>
                  <a:gd name="connsiteX15" fmla="*/ 202697 w 2495550"/>
                  <a:gd name="connsiteY15" fmla="*/ 1598390 h 2072509"/>
                  <a:gd name="connsiteX16" fmla="*/ 144192 w 2495550"/>
                  <a:gd name="connsiteY16" fmla="*/ 1655829 h 2072509"/>
                  <a:gd name="connsiteX17" fmla="*/ 98057 w 2495550"/>
                  <a:gd name="connsiteY17" fmla="*/ 1560058 h 2072509"/>
                  <a:gd name="connsiteX18" fmla="*/ 0 w 2495550"/>
                  <a:gd name="connsiteY18" fmla="*/ 1074368 h 2072509"/>
                  <a:gd name="connsiteX19" fmla="*/ 550132 w 2495550"/>
                  <a:gd name="connsiteY19" fmla="*/ 39694 h 207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5550" h="2072509">
                    <a:moveTo>
                      <a:pt x="2360307" y="511483"/>
                    </a:moveTo>
                    <a:lnTo>
                      <a:pt x="2397494" y="588678"/>
                    </a:lnTo>
                    <a:cubicBezTo>
                      <a:pt x="2460635" y="737960"/>
                      <a:pt x="2495550" y="902086"/>
                      <a:pt x="2495550" y="1074368"/>
                    </a:cubicBezTo>
                    <a:cubicBezTo>
                      <a:pt x="2495550" y="1462002"/>
                      <a:pt x="2318791" y="1808352"/>
                      <a:pt x="2041476" y="2037212"/>
                    </a:cubicBezTo>
                    <a:lnTo>
                      <a:pt x="1994274" y="2072509"/>
                    </a:lnTo>
                    <a:lnTo>
                      <a:pt x="1961739" y="1999909"/>
                    </a:lnTo>
                    <a:lnTo>
                      <a:pt x="1992045" y="1977247"/>
                    </a:lnTo>
                    <a:cubicBezTo>
                      <a:pt x="2252088" y="1762640"/>
                      <a:pt x="2417839" y="1437861"/>
                      <a:pt x="2417839" y="1074368"/>
                    </a:cubicBezTo>
                    <a:cubicBezTo>
                      <a:pt x="2417839" y="912816"/>
                      <a:pt x="2385098" y="758911"/>
                      <a:pt x="2325890" y="618926"/>
                    </a:cubicBezTo>
                    <a:lnTo>
                      <a:pt x="2301802" y="568923"/>
                    </a:lnTo>
                    <a:close/>
                    <a:moveTo>
                      <a:pt x="615470" y="0"/>
                    </a:moveTo>
                    <a:lnTo>
                      <a:pt x="635985" y="78371"/>
                    </a:lnTo>
                    <a:lnTo>
                      <a:pt x="593581" y="104133"/>
                    </a:lnTo>
                    <a:cubicBezTo>
                      <a:pt x="282342" y="314401"/>
                      <a:pt x="77711" y="670488"/>
                      <a:pt x="77711" y="1074368"/>
                    </a:cubicBezTo>
                    <a:cubicBezTo>
                      <a:pt x="77711" y="1235920"/>
                      <a:pt x="110452" y="1389826"/>
                      <a:pt x="169661" y="1529810"/>
                    </a:cubicBezTo>
                    <a:lnTo>
                      <a:pt x="202697" y="1598390"/>
                    </a:lnTo>
                    <a:lnTo>
                      <a:pt x="144192" y="1655829"/>
                    </a:lnTo>
                    <a:lnTo>
                      <a:pt x="98057" y="1560058"/>
                    </a:lnTo>
                    <a:cubicBezTo>
                      <a:pt x="34916" y="1410777"/>
                      <a:pt x="0" y="1246650"/>
                      <a:pt x="0" y="1074368"/>
                    </a:cubicBezTo>
                    <a:cubicBezTo>
                      <a:pt x="0" y="643664"/>
                      <a:pt x="218222" y="263928"/>
                      <a:pt x="550132" y="39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3" name="任意多边形: 形状 5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348707" y="2067415"/>
                <a:ext cx="362764" cy="363440"/>
              </a:xfrm>
              <a:custGeom>
                <a:avLst/>
                <a:gdLst>
                  <a:gd name="connsiteX0" fmla="*/ 1539514 w 1634933"/>
                  <a:gd name="connsiteY0" fmla="*/ 698450 h 1637979"/>
                  <a:gd name="connsiteX1" fmla="*/ 1625065 w 1634933"/>
                  <a:gd name="connsiteY1" fmla="*/ 698450 h 1637979"/>
                  <a:gd name="connsiteX2" fmla="*/ 1630704 w 1634933"/>
                  <a:gd name="connsiteY2" fmla="*/ 735397 h 1637979"/>
                  <a:gd name="connsiteX3" fmla="*/ 1634933 w 1634933"/>
                  <a:gd name="connsiteY3" fmla="*/ 819150 h 1637979"/>
                  <a:gd name="connsiteX4" fmla="*/ 899537 w 1634933"/>
                  <a:gd name="connsiteY4" fmla="*/ 1634071 h 1637979"/>
                  <a:gd name="connsiteX5" fmla="*/ 822133 w 1634933"/>
                  <a:gd name="connsiteY5" fmla="*/ 1637979 h 1637979"/>
                  <a:gd name="connsiteX6" fmla="*/ 822133 w 1634933"/>
                  <a:gd name="connsiteY6" fmla="*/ 1553312 h 1637979"/>
                  <a:gd name="connsiteX7" fmla="*/ 890880 w 1634933"/>
                  <a:gd name="connsiteY7" fmla="*/ 1549841 h 1637979"/>
                  <a:gd name="connsiteX8" fmla="*/ 1550266 w 1634933"/>
                  <a:gd name="connsiteY8" fmla="*/ 819150 h 1637979"/>
                  <a:gd name="connsiteX9" fmla="*/ 1546474 w 1634933"/>
                  <a:gd name="connsiteY9" fmla="*/ 744053 h 1637979"/>
                  <a:gd name="connsiteX10" fmla="*/ 815783 w 1634933"/>
                  <a:gd name="connsiteY10" fmla="*/ 0 h 1637979"/>
                  <a:gd name="connsiteX11" fmla="*/ 899537 w 1634933"/>
                  <a:gd name="connsiteY11" fmla="*/ 4229 h 1637979"/>
                  <a:gd name="connsiteX12" fmla="*/ 916941 w 1634933"/>
                  <a:gd name="connsiteY12" fmla="*/ 6886 h 1637979"/>
                  <a:gd name="connsiteX13" fmla="*/ 916941 w 1634933"/>
                  <a:gd name="connsiteY13" fmla="*/ 94865 h 1637979"/>
                  <a:gd name="connsiteX14" fmla="*/ 815783 w 1634933"/>
                  <a:gd name="connsiteY14" fmla="*/ 84667 h 1637979"/>
                  <a:gd name="connsiteX15" fmla="*/ 85092 w 1634933"/>
                  <a:gd name="connsiteY15" fmla="*/ 744053 h 1637979"/>
                  <a:gd name="connsiteX16" fmla="*/ 84667 w 1634933"/>
                  <a:gd name="connsiteY16" fmla="*/ 752475 h 1637979"/>
                  <a:gd name="connsiteX17" fmla="*/ 0 w 1634933"/>
                  <a:gd name="connsiteY17" fmla="*/ 752475 h 1637979"/>
                  <a:gd name="connsiteX18" fmla="*/ 862 w 1634933"/>
                  <a:gd name="connsiteY18" fmla="*/ 735397 h 1637979"/>
                  <a:gd name="connsiteX19" fmla="*/ 815783 w 1634933"/>
                  <a:gd name="connsiteY19" fmla="*/ 0 h 163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4933" h="1637979">
                    <a:moveTo>
                      <a:pt x="1539514" y="698450"/>
                    </a:moveTo>
                    <a:lnTo>
                      <a:pt x="1625065" y="698450"/>
                    </a:lnTo>
                    <a:lnTo>
                      <a:pt x="1630704" y="735397"/>
                    </a:lnTo>
                    <a:cubicBezTo>
                      <a:pt x="1633501" y="762934"/>
                      <a:pt x="1634933" y="790875"/>
                      <a:pt x="1634933" y="819150"/>
                    </a:cubicBezTo>
                    <a:cubicBezTo>
                      <a:pt x="1634933" y="1243279"/>
                      <a:pt x="1312598" y="1592122"/>
                      <a:pt x="899537" y="1634071"/>
                    </a:cubicBezTo>
                    <a:lnTo>
                      <a:pt x="822133" y="1637979"/>
                    </a:lnTo>
                    <a:lnTo>
                      <a:pt x="822133" y="1553312"/>
                    </a:lnTo>
                    <a:lnTo>
                      <a:pt x="890880" y="1549841"/>
                    </a:lnTo>
                    <a:cubicBezTo>
                      <a:pt x="1261248" y="1512228"/>
                      <a:pt x="1550266" y="1199441"/>
                      <a:pt x="1550266" y="819150"/>
                    </a:cubicBezTo>
                    <a:cubicBezTo>
                      <a:pt x="1550266" y="793797"/>
                      <a:pt x="1548982" y="768745"/>
                      <a:pt x="1546474" y="744053"/>
                    </a:cubicBezTo>
                    <a:close/>
                    <a:moveTo>
                      <a:pt x="815783" y="0"/>
                    </a:moveTo>
                    <a:cubicBezTo>
                      <a:pt x="844059" y="0"/>
                      <a:pt x="871999" y="1433"/>
                      <a:pt x="899537" y="4229"/>
                    </a:cubicBezTo>
                    <a:lnTo>
                      <a:pt x="916941" y="6886"/>
                    </a:lnTo>
                    <a:lnTo>
                      <a:pt x="916941" y="94865"/>
                    </a:lnTo>
                    <a:lnTo>
                      <a:pt x="815783" y="84667"/>
                    </a:lnTo>
                    <a:cubicBezTo>
                      <a:pt x="435492" y="84667"/>
                      <a:pt x="122705" y="373686"/>
                      <a:pt x="85092" y="744053"/>
                    </a:cubicBezTo>
                    <a:lnTo>
                      <a:pt x="84667" y="752475"/>
                    </a:lnTo>
                    <a:lnTo>
                      <a:pt x="0" y="752475"/>
                    </a:lnTo>
                    <a:lnTo>
                      <a:pt x="862" y="735397"/>
                    </a:lnTo>
                    <a:cubicBezTo>
                      <a:pt x="42811" y="322336"/>
                      <a:pt x="391655" y="0"/>
                      <a:pt x="815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lnSpcReduction="10000"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71" name="目录2"/>
          <p:cNvGrpSpPr/>
          <p:nvPr/>
        </p:nvGrpSpPr>
        <p:grpSpPr>
          <a:xfrm>
            <a:off x="1871980" y="3367088"/>
            <a:ext cx="9039274" cy="553720"/>
            <a:chOff x="1252855" y="2827655"/>
            <a:chExt cx="9039274" cy="553720"/>
          </a:xfrm>
        </p:grpSpPr>
        <p:sp>
          <p:nvSpPr>
            <p:cNvPr id="14" name="目录"/>
            <p:cNvSpPr txBox="1"/>
            <p:nvPr>
              <p:custDataLst>
                <p:tags r:id="rId9"/>
              </p:custDataLst>
            </p:nvPr>
          </p:nvSpPr>
          <p:spPr>
            <a:xfrm>
              <a:off x="2013585" y="2843530"/>
              <a:ext cx="8278544" cy="521970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600" b="1" noProof="0">
                  <a:ln>
                    <a:noFill/>
                  </a:ln>
                  <a:gradFill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82000">
                        <a:schemeClr val="accent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数据采集及处理技术原理</a:t>
              </a:r>
              <a:endParaRPr lang="zh-CN" altLang="en-US" sz="2600" b="1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252855" y="2827655"/>
              <a:ext cx="553720" cy="553720"/>
              <a:chOff x="1252855" y="1972310"/>
              <a:chExt cx="553720" cy="553720"/>
            </a:xfrm>
          </p:grpSpPr>
          <p:sp>
            <p:nvSpPr>
              <p:cNvPr id="5" name="椭圆 4"/>
              <p:cNvSpPr/>
              <p:nvPr>
                <p:custDataLst>
                  <p:tags r:id="rId10"/>
                </p:custDataLst>
              </p:nvPr>
            </p:nvSpPr>
            <p:spPr>
              <a:xfrm>
                <a:off x="1252855" y="1972310"/>
                <a:ext cx="553720" cy="553720"/>
              </a:xfrm>
              <a:prstGeom prst="ellipse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" name="圆: 空心 51"/>
              <p:cNvSpPr/>
              <p:nvPr>
                <p:custDataLst>
                  <p:tags r:id="rId11"/>
                </p:custDataLst>
              </p:nvPr>
            </p:nvSpPr>
            <p:spPr>
              <a:xfrm>
                <a:off x="1252855" y="1972310"/>
                <a:ext cx="553720" cy="553720"/>
              </a:xfrm>
              <a:prstGeom prst="donut">
                <a:avLst>
                  <a:gd name="adj" fmla="val 7694"/>
                </a:avLst>
              </a:prstGeom>
              <a:solidFill>
                <a:schemeClr val="accent1">
                  <a:lumMod val="60000"/>
                  <a:lumOff val="4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9" name="任意多边形: 形状 52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52855" y="2009759"/>
                <a:ext cx="553720" cy="459854"/>
              </a:xfrm>
              <a:custGeom>
                <a:avLst/>
                <a:gdLst>
                  <a:gd name="connsiteX0" fmla="*/ 2360307 w 2495550"/>
                  <a:gd name="connsiteY0" fmla="*/ 511483 h 2072509"/>
                  <a:gd name="connsiteX1" fmla="*/ 2397494 w 2495550"/>
                  <a:gd name="connsiteY1" fmla="*/ 588678 h 2072509"/>
                  <a:gd name="connsiteX2" fmla="*/ 2495550 w 2495550"/>
                  <a:gd name="connsiteY2" fmla="*/ 1074368 h 2072509"/>
                  <a:gd name="connsiteX3" fmla="*/ 2041476 w 2495550"/>
                  <a:gd name="connsiteY3" fmla="*/ 2037212 h 2072509"/>
                  <a:gd name="connsiteX4" fmla="*/ 1994274 w 2495550"/>
                  <a:gd name="connsiteY4" fmla="*/ 2072509 h 2072509"/>
                  <a:gd name="connsiteX5" fmla="*/ 1961739 w 2495550"/>
                  <a:gd name="connsiteY5" fmla="*/ 1999909 h 2072509"/>
                  <a:gd name="connsiteX6" fmla="*/ 1992045 w 2495550"/>
                  <a:gd name="connsiteY6" fmla="*/ 1977247 h 2072509"/>
                  <a:gd name="connsiteX7" fmla="*/ 2417839 w 2495550"/>
                  <a:gd name="connsiteY7" fmla="*/ 1074368 h 2072509"/>
                  <a:gd name="connsiteX8" fmla="*/ 2325890 w 2495550"/>
                  <a:gd name="connsiteY8" fmla="*/ 618926 h 2072509"/>
                  <a:gd name="connsiteX9" fmla="*/ 2301802 w 2495550"/>
                  <a:gd name="connsiteY9" fmla="*/ 568923 h 2072509"/>
                  <a:gd name="connsiteX10" fmla="*/ 615470 w 2495550"/>
                  <a:gd name="connsiteY10" fmla="*/ 0 h 2072509"/>
                  <a:gd name="connsiteX11" fmla="*/ 635985 w 2495550"/>
                  <a:gd name="connsiteY11" fmla="*/ 78371 h 2072509"/>
                  <a:gd name="connsiteX12" fmla="*/ 593581 w 2495550"/>
                  <a:gd name="connsiteY12" fmla="*/ 104133 h 2072509"/>
                  <a:gd name="connsiteX13" fmla="*/ 77711 w 2495550"/>
                  <a:gd name="connsiteY13" fmla="*/ 1074368 h 2072509"/>
                  <a:gd name="connsiteX14" fmla="*/ 169661 w 2495550"/>
                  <a:gd name="connsiteY14" fmla="*/ 1529810 h 2072509"/>
                  <a:gd name="connsiteX15" fmla="*/ 202697 w 2495550"/>
                  <a:gd name="connsiteY15" fmla="*/ 1598390 h 2072509"/>
                  <a:gd name="connsiteX16" fmla="*/ 144192 w 2495550"/>
                  <a:gd name="connsiteY16" fmla="*/ 1655829 h 2072509"/>
                  <a:gd name="connsiteX17" fmla="*/ 98057 w 2495550"/>
                  <a:gd name="connsiteY17" fmla="*/ 1560058 h 2072509"/>
                  <a:gd name="connsiteX18" fmla="*/ 0 w 2495550"/>
                  <a:gd name="connsiteY18" fmla="*/ 1074368 h 2072509"/>
                  <a:gd name="connsiteX19" fmla="*/ 550132 w 2495550"/>
                  <a:gd name="connsiteY19" fmla="*/ 39694 h 207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5550" h="2072509">
                    <a:moveTo>
                      <a:pt x="2360307" y="511483"/>
                    </a:moveTo>
                    <a:lnTo>
                      <a:pt x="2397494" y="588678"/>
                    </a:lnTo>
                    <a:cubicBezTo>
                      <a:pt x="2460635" y="737960"/>
                      <a:pt x="2495550" y="902086"/>
                      <a:pt x="2495550" y="1074368"/>
                    </a:cubicBezTo>
                    <a:cubicBezTo>
                      <a:pt x="2495550" y="1462002"/>
                      <a:pt x="2318791" y="1808352"/>
                      <a:pt x="2041476" y="2037212"/>
                    </a:cubicBezTo>
                    <a:lnTo>
                      <a:pt x="1994274" y="2072509"/>
                    </a:lnTo>
                    <a:lnTo>
                      <a:pt x="1961739" y="1999909"/>
                    </a:lnTo>
                    <a:lnTo>
                      <a:pt x="1992045" y="1977247"/>
                    </a:lnTo>
                    <a:cubicBezTo>
                      <a:pt x="2252088" y="1762640"/>
                      <a:pt x="2417839" y="1437861"/>
                      <a:pt x="2417839" y="1074368"/>
                    </a:cubicBezTo>
                    <a:cubicBezTo>
                      <a:pt x="2417839" y="912816"/>
                      <a:pt x="2385098" y="758911"/>
                      <a:pt x="2325890" y="618926"/>
                    </a:cubicBezTo>
                    <a:lnTo>
                      <a:pt x="2301802" y="568923"/>
                    </a:lnTo>
                    <a:close/>
                    <a:moveTo>
                      <a:pt x="615470" y="0"/>
                    </a:moveTo>
                    <a:lnTo>
                      <a:pt x="635985" y="78371"/>
                    </a:lnTo>
                    <a:lnTo>
                      <a:pt x="593581" y="104133"/>
                    </a:lnTo>
                    <a:cubicBezTo>
                      <a:pt x="282342" y="314401"/>
                      <a:pt x="77711" y="670488"/>
                      <a:pt x="77711" y="1074368"/>
                    </a:cubicBezTo>
                    <a:cubicBezTo>
                      <a:pt x="77711" y="1235920"/>
                      <a:pt x="110452" y="1389826"/>
                      <a:pt x="169661" y="1529810"/>
                    </a:cubicBezTo>
                    <a:lnTo>
                      <a:pt x="202697" y="1598390"/>
                    </a:lnTo>
                    <a:lnTo>
                      <a:pt x="144192" y="1655829"/>
                    </a:lnTo>
                    <a:lnTo>
                      <a:pt x="98057" y="1560058"/>
                    </a:lnTo>
                    <a:cubicBezTo>
                      <a:pt x="34916" y="1410777"/>
                      <a:pt x="0" y="1246650"/>
                      <a:pt x="0" y="1074368"/>
                    </a:cubicBezTo>
                    <a:cubicBezTo>
                      <a:pt x="0" y="643664"/>
                      <a:pt x="218222" y="263928"/>
                      <a:pt x="550132" y="39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10" name="任意多边形: 形状 53"/>
              <p:cNvSpPr/>
              <p:nvPr>
                <p:custDataLst>
                  <p:tags r:id="rId13"/>
                </p:custDataLst>
              </p:nvPr>
            </p:nvSpPr>
            <p:spPr>
              <a:xfrm>
                <a:off x="1348707" y="2067415"/>
                <a:ext cx="362764" cy="363440"/>
              </a:xfrm>
              <a:custGeom>
                <a:avLst/>
                <a:gdLst>
                  <a:gd name="connsiteX0" fmla="*/ 1539514 w 1634933"/>
                  <a:gd name="connsiteY0" fmla="*/ 698450 h 1637979"/>
                  <a:gd name="connsiteX1" fmla="*/ 1625065 w 1634933"/>
                  <a:gd name="connsiteY1" fmla="*/ 698450 h 1637979"/>
                  <a:gd name="connsiteX2" fmla="*/ 1630704 w 1634933"/>
                  <a:gd name="connsiteY2" fmla="*/ 735397 h 1637979"/>
                  <a:gd name="connsiteX3" fmla="*/ 1634933 w 1634933"/>
                  <a:gd name="connsiteY3" fmla="*/ 819150 h 1637979"/>
                  <a:gd name="connsiteX4" fmla="*/ 899537 w 1634933"/>
                  <a:gd name="connsiteY4" fmla="*/ 1634071 h 1637979"/>
                  <a:gd name="connsiteX5" fmla="*/ 822133 w 1634933"/>
                  <a:gd name="connsiteY5" fmla="*/ 1637979 h 1637979"/>
                  <a:gd name="connsiteX6" fmla="*/ 822133 w 1634933"/>
                  <a:gd name="connsiteY6" fmla="*/ 1553312 h 1637979"/>
                  <a:gd name="connsiteX7" fmla="*/ 890880 w 1634933"/>
                  <a:gd name="connsiteY7" fmla="*/ 1549841 h 1637979"/>
                  <a:gd name="connsiteX8" fmla="*/ 1550266 w 1634933"/>
                  <a:gd name="connsiteY8" fmla="*/ 819150 h 1637979"/>
                  <a:gd name="connsiteX9" fmla="*/ 1546474 w 1634933"/>
                  <a:gd name="connsiteY9" fmla="*/ 744053 h 1637979"/>
                  <a:gd name="connsiteX10" fmla="*/ 815783 w 1634933"/>
                  <a:gd name="connsiteY10" fmla="*/ 0 h 1637979"/>
                  <a:gd name="connsiteX11" fmla="*/ 899537 w 1634933"/>
                  <a:gd name="connsiteY11" fmla="*/ 4229 h 1637979"/>
                  <a:gd name="connsiteX12" fmla="*/ 916941 w 1634933"/>
                  <a:gd name="connsiteY12" fmla="*/ 6886 h 1637979"/>
                  <a:gd name="connsiteX13" fmla="*/ 916941 w 1634933"/>
                  <a:gd name="connsiteY13" fmla="*/ 94865 h 1637979"/>
                  <a:gd name="connsiteX14" fmla="*/ 815783 w 1634933"/>
                  <a:gd name="connsiteY14" fmla="*/ 84667 h 1637979"/>
                  <a:gd name="connsiteX15" fmla="*/ 85092 w 1634933"/>
                  <a:gd name="connsiteY15" fmla="*/ 744053 h 1637979"/>
                  <a:gd name="connsiteX16" fmla="*/ 84667 w 1634933"/>
                  <a:gd name="connsiteY16" fmla="*/ 752475 h 1637979"/>
                  <a:gd name="connsiteX17" fmla="*/ 0 w 1634933"/>
                  <a:gd name="connsiteY17" fmla="*/ 752475 h 1637979"/>
                  <a:gd name="connsiteX18" fmla="*/ 862 w 1634933"/>
                  <a:gd name="connsiteY18" fmla="*/ 735397 h 1637979"/>
                  <a:gd name="connsiteX19" fmla="*/ 815783 w 1634933"/>
                  <a:gd name="connsiteY19" fmla="*/ 0 h 163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4933" h="1637979">
                    <a:moveTo>
                      <a:pt x="1539514" y="698450"/>
                    </a:moveTo>
                    <a:lnTo>
                      <a:pt x="1625065" y="698450"/>
                    </a:lnTo>
                    <a:lnTo>
                      <a:pt x="1630704" y="735397"/>
                    </a:lnTo>
                    <a:cubicBezTo>
                      <a:pt x="1633501" y="762934"/>
                      <a:pt x="1634933" y="790875"/>
                      <a:pt x="1634933" y="819150"/>
                    </a:cubicBezTo>
                    <a:cubicBezTo>
                      <a:pt x="1634933" y="1243279"/>
                      <a:pt x="1312598" y="1592122"/>
                      <a:pt x="899537" y="1634071"/>
                    </a:cubicBezTo>
                    <a:lnTo>
                      <a:pt x="822133" y="1637979"/>
                    </a:lnTo>
                    <a:lnTo>
                      <a:pt x="822133" y="1553312"/>
                    </a:lnTo>
                    <a:lnTo>
                      <a:pt x="890880" y="1549841"/>
                    </a:lnTo>
                    <a:cubicBezTo>
                      <a:pt x="1261248" y="1512228"/>
                      <a:pt x="1550266" y="1199441"/>
                      <a:pt x="1550266" y="819150"/>
                    </a:cubicBezTo>
                    <a:cubicBezTo>
                      <a:pt x="1550266" y="793797"/>
                      <a:pt x="1548982" y="768745"/>
                      <a:pt x="1546474" y="744053"/>
                    </a:cubicBezTo>
                    <a:close/>
                    <a:moveTo>
                      <a:pt x="815783" y="0"/>
                    </a:moveTo>
                    <a:cubicBezTo>
                      <a:pt x="844059" y="0"/>
                      <a:pt x="871999" y="1433"/>
                      <a:pt x="899537" y="4229"/>
                    </a:cubicBezTo>
                    <a:lnTo>
                      <a:pt x="916941" y="6886"/>
                    </a:lnTo>
                    <a:lnTo>
                      <a:pt x="916941" y="94865"/>
                    </a:lnTo>
                    <a:lnTo>
                      <a:pt x="815783" y="84667"/>
                    </a:lnTo>
                    <a:cubicBezTo>
                      <a:pt x="435492" y="84667"/>
                      <a:pt x="122705" y="373686"/>
                      <a:pt x="85092" y="744053"/>
                    </a:cubicBezTo>
                    <a:lnTo>
                      <a:pt x="84667" y="752475"/>
                    </a:lnTo>
                    <a:lnTo>
                      <a:pt x="0" y="752475"/>
                    </a:lnTo>
                    <a:lnTo>
                      <a:pt x="862" y="735397"/>
                    </a:lnTo>
                    <a:cubicBezTo>
                      <a:pt x="42811" y="322336"/>
                      <a:pt x="391655" y="0"/>
                      <a:pt x="815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lnSpcReduction="10000"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grpSp>
        <p:nvGrpSpPr>
          <p:cNvPr id="70" name="目录3"/>
          <p:cNvGrpSpPr/>
          <p:nvPr/>
        </p:nvGrpSpPr>
        <p:grpSpPr>
          <a:xfrm>
            <a:off x="1871980" y="4097125"/>
            <a:ext cx="9039272" cy="553720"/>
            <a:chOff x="1252855" y="3608705"/>
            <a:chExt cx="9039272" cy="553720"/>
          </a:xfrm>
        </p:grpSpPr>
        <p:sp>
          <p:nvSpPr>
            <p:cNvPr id="25" name="目录"/>
            <p:cNvSpPr txBox="1"/>
            <p:nvPr>
              <p:custDataLst>
                <p:tags r:id="rId4"/>
              </p:custDataLst>
            </p:nvPr>
          </p:nvSpPr>
          <p:spPr>
            <a:xfrm>
              <a:off x="2013584" y="3624580"/>
              <a:ext cx="8278543" cy="521970"/>
            </a:xfrm>
            <a:prstGeom prst="rect">
              <a:avLst/>
            </a:prstGeom>
            <a:noFill/>
          </p:spPr>
          <p:txBody>
            <a:bodyPr wrap="square" rtlCol="0">
              <a:normAutofit fontScale="975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600" b="1" noProof="0">
                  <a:ln>
                    <a:noFill/>
                  </a:ln>
                  <a:gradFill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82000">
                        <a:schemeClr val="accent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基于</a:t>
              </a:r>
              <a:r>
                <a:rPr lang="en-US" altLang="zh-CN" sz="2600" b="1" noProof="0">
                  <a:ln>
                    <a:noFill/>
                  </a:ln>
                  <a:gradFill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82000">
                        <a:schemeClr val="accent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mysql flask echarts</a:t>
              </a:r>
              <a:r>
                <a:rPr lang="zh-CN" altLang="en-US" sz="2600" b="1" noProof="0">
                  <a:ln>
                    <a:noFill/>
                  </a:ln>
                  <a:gradFill>
                    <a:gsLst>
                      <a:gs pos="0">
                        <a:schemeClr val="accent1">
                          <a:lumMod val="20000"/>
                          <a:lumOff val="80000"/>
                        </a:schemeClr>
                      </a:gs>
                      <a:gs pos="82000">
                        <a:schemeClr val="accent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数据可视化实现热度分析</a:t>
              </a:r>
              <a:endParaRPr lang="zh-CN" altLang="en-US" sz="2600" b="1" noProof="0" dirty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252855" y="3608705"/>
              <a:ext cx="553720" cy="553720"/>
              <a:chOff x="1252855" y="1972310"/>
              <a:chExt cx="553720" cy="553720"/>
            </a:xfrm>
          </p:grpSpPr>
          <p:sp>
            <p:nvSpPr>
              <p:cNvPr id="19" name="椭圆 18"/>
              <p:cNvSpPr/>
              <p:nvPr>
                <p:custDataLst>
                  <p:tags r:id="rId5"/>
                </p:custDataLst>
              </p:nvPr>
            </p:nvSpPr>
            <p:spPr>
              <a:xfrm>
                <a:off x="1252855" y="1972310"/>
                <a:ext cx="553720" cy="553720"/>
              </a:xfrm>
              <a:prstGeom prst="ellipse">
                <a:avLst/>
              </a:prstGeom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0" name="圆: 空心 51"/>
              <p:cNvSpPr/>
              <p:nvPr>
                <p:custDataLst>
                  <p:tags r:id="rId6"/>
                </p:custDataLst>
              </p:nvPr>
            </p:nvSpPr>
            <p:spPr>
              <a:xfrm>
                <a:off x="1252855" y="1972310"/>
                <a:ext cx="553720" cy="553720"/>
              </a:xfrm>
              <a:prstGeom prst="donut">
                <a:avLst>
                  <a:gd name="adj" fmla="val 7694"/>
                </a:avLst>
              </a:prstGeom>
              <a:solidFill>
                <a:schemeClr val="accent1">
                  <a:lumMod val="60000"/>
                  <a:lumOff val="40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1" name="任意多边形: 形状 52"/>
              <p:cNvSpPr/>
              <p:nvPr>
                <p:custDataLst>
                  <p:tags r:id="rId7"/>
                </p:custDataLst>
              </p:nvPr>
            </p:nvSpPr>
            <p:spPr>
              <a:xfrm>
                <a:off x="1252855" y="2009759"/>
                <a:ext cx="553720" cy="459854"/>
              </a:xfrm>
              <a:custGeom>
                <a:avLst/>
                <a:gdLst>
                  <a:gd name="connsiteX0" fmla="*/ 2360307 w 2495550"/>
                  <a:gd name="connsiteY0" fmla="*/ 511483 h 2072509"/>
                  <a:gd name="connsiteX1" fmla="*/ 2397494 w 2495550"/>
                  <a:gd name="connsiteY1" fmla="*/ 588678 h 2072509"/>
                  <a:gd name="connsiteX2" fmla="*/ 2495550 w 2495550"/>
                  <a:gd name="connsiteY2" fmla="*/ 1074368 h 2072509"/>
                  <a:gd name="connsiteX3" fmla="*/ 2041476 w 2495550"/>
                  <a:gd name="connsiteY3" fmla="*/ 2037212 h 2072509"/>
                  <a:gd name="connsiteX4" fmla="*/ 1994274 w 2495550"/>
                  <a:gd name="connsiteY4" fmla="*/ 2072509 h 2072509"/>
                  <a:gd name="connsiteX5" fmla="*/ 1961739 w 2495550"/>
                  <a:gd name="connsiteY5" fmla="*/ 1999909 h 2072509"/>
                  <a:gd name="connsiteX6" fmla="*/ 1992045 w 2495550"/>
                  <a:gd name="connsiteY6" fmla="*/ 1977247 h 2072509"/>
                  <a:gd name="connsiteX7" fmla="*/ 2417839 w 2495550"/>
                  <a:gd name="connsiteY7" fmla="*/ 1074368 h 2072509"/>
                  <a:gd name="connsiteX8" fmla="*/ 2325890 w 2495550"/>
                  <a:gd name="connsiteY8" fmla="*/ 618926 h 2072509"/>
                  <a:gd name="connsiteX9" fmla="*/ 2301802 w 2495550"/>
                  <a:gd name="connsiteY9" fmla="*/ 568923 h 2072509"/>
                  <a:gd name="connsiteX10" fmla="*/ 615470 w 2495550"/>
                  <a:gd name="connsiteY10" fmla="*/ 0 h 2072509"/>
                  <a:gd name="connsiteX11" fmla="*/ 635985 w 2495550"/>
                  <a:gd name="connsiteY11" fmla="*/ 78371 h 2072509"/>
                  <a:gd name="connsiteX12" fmla="*/ 593581 w 2495550"/>
                  <a:gd name="connsiteY12" fmla="*/ 104133 h 2072509"/>
                  <a:gd name="connsiteX13" fmla="*/ 77711 w 2495550"/>
                  <a:gd name="connsiteY13" fmla="*/ 1074368 h 2072509"/>
                  <a:gd name="connsiteX14" fmla="*/ 169661 w 2495550"/>
                  <a:gd name="connsiteY14" fmla="*/ 1529810 h 2072509"/>
                  <a:gd name="connsiteX15" fmla="*/ 202697 w 2495550"/>
                  <a:gd name="connsiteY15" fmla="*/ 1598390 h 2072509"/>
                  <a:gd name="connsiteX16" fmla="*/ 144192 w 2495550"/>
                  <a:gd name="connsiteY16" fmla="*/ 1655829 h 2072509"/>
                  <a:gd name="connsiteX17" fmla="*/ 98057 w 2495550"/>
                  <a:gd name="connsiteY17" fmla="*/ 1560058 h 2072509"/>
                  <a:gd name="connsiteX18" fmla="*/ 0 w 2495550"/>
                  <a:gd name="connsiteY18" fmla="*/ 1074368 h 2072509"/>
                  <a:gd name="connsiteX19" fmla="*/ 550132 w 2495550"/>
                  <a:gd name="connsiteY19" fmla="*/ 39694 h 2072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95550" h="2072509">
                    <a:moveTo>
                      <a:pt x="2360307" y="511483"/>
                    </a:moveTo>
                    <a:lnTo>
                      <a:pt x="2397494" y="588678"/>
                    </a:lnTo>
                    <a:cubicBezTo>
                      <a:pt x="2460635" y="737960"/>
                      <a:pt x="2495550" y="902086"/>
                      <a:pt x="2495550" y="1074368"/>
                    </a:cubicBezTo>
                    <a:cubicBezTo>
                      <a:pt x="2495550" y="1462002"/>
                      <a:pt x="2318791" y="1808352"/>
                      <a:pt x="2041476" y="2037212"/>
                    </a:cubicBezTo>
                    <a:lnTo>
                      <a:pt x="1994274" y="2072509"/>
                    </a:lnTo>
                    <a:lnTo>
                      <a:pt x="1961739" y="1999909"/>
                    </a:lnTo>
                    <a:lnTo>
                      <a:pt x="1992045" y="1977247"/>
                    </a:lnTo>
                    <a:cubicBezTo>
                      <a:pt x="2252088" y="1762640"/>
                      <a:pt x="2417839" y="1437861"/>
                      <a:pt x="2417839" y="1074368"/>
                    </a:cubicBezTo>
                    <a:cubicBezTo>
                      <a:pt x="2417839" y="912816"/>
                      <a:pt x="2385098" y="758911"/>
                      <a:pt x="2325890" y="618926"/>
                    </a:cubicBezTo>
                    <a:lnTo>
                      <a:pt x="2301802" y="568923"/>
                    </a:lnTo>
                    <a:close/>
                    <a:moveTo>
                      <a:pt x="615470" y="0"/>
                    </a:moveTo>
                    <a:lnTo>
                      <a:pt x="635985" y="78371"/>
                    </a:lnTo>
                    <a:lnTo>
                      <a:pt x="593581" y="104133"/>
                    </a:lnTo>
                    <a:cubicBezTo>
                      <a:pt x="282342" y="314401"/>
                      <a:pt x="77711" y="670488"/>
                      <a:pt x="77711" y="1074368"/>
                    </a:cubicBezTo>
                    <a:cubicBezTo>
                      <a:pt x="77711" y="1235920"/>
                      <a:pt x="110452" y="1389826"/>
                      <a:pt x="169661" y="1529810"/>
                    </a:cubicBezTo>
                    <a:lnTo>
                      <a:pt x="202697" y="1598390"/>
                    </a:lnTo>
                    <a:lnTo>
                      <a:pt x="144192" y="1655829"/>
                    </a:lnTo>
                    <a:lnTo>
                      <a:pt x="98057" y="1560058"/>
                    </a:lnTo>
                    <a:cubicBezTo>
                      <a:pt x="34916" y="1410777"/>
                      <a:pt x="0" y="1246650"/>
                      <a:pt x="0" y="1074368"/>
                    </a:cubicBezTo>
                    <a:cubicBezTo>
                      <a:pt x="0" y="643664"/>
                      <a:pt x="218222" y="263928"/>
                      <a:pt x="550132" y="396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22" name="任意多边形: 形状 53"/>
              <p:cNvSpPr/>
              <p:nvPr>
                <p:custDataLst>
                  <p:tags r:id="rId8"/>
                </p:custDataLst>
              </p:nvPr>
            </p:nvSpPr>
            <p:spPr>
              <a:xfrm>
                <a:off x="1348707" y="2067415"/>
                <a:ext cx="362764" cy="363440"/>
              </a:xfrm>
              <a:custGeom>
                <a:avLst/>
                <a:gdLst>
                  <a:gd name="connsiteX0" fmla="*/ 1539514 w 1634933"/>
                  <a:gd name="connsiteY0" fmla="*/ 698450 h 1637979"/>
                  <a:gd name="connsiteX1" fmla="*/ 1625065 w 1634933"/>
                  <a:gd name="connsiteY1" fmla="*/ 698450 h 1637979"/>
                  <a:gd name="connsiteX2" fmla="*/ 1630704 w 1634933"/>
                  <a:gd name="connsiteY2" fmla="*/ 735397 h 1637979"/>
                  <a:gd name="connsiteX3" fmla="*/ 1634933 w 1634933"/>
                  <a:gd name="connsiteY3" fmla="*/ 819150 h 1637979"/>
                  <a:gd name="connsiteX4" fmla="*/ 899537 w 1634933"/>
                  <a:gd name="connsiteY4" fmla="*/ 1634071 h 1637979"/>
                  <a:gd name="connsiteX5" fmla="*/ 822133 w 1634933"/>
                  <a:gd name="connsiteY5" fmla="*/ 1637979 h 1637979"/>
                  <a:gd name="connsiteX6" fmla="*/ 822133 w 1634933"/>
                  <a:gd name="connsiteY6" fmla="*/ 1553312 h 1637979"/>
                  <a:gd name="connsiteX7" fmla="*/ 890880 w 1634933"/>
                  <a:gd name="connsiteY7" fmla="*/ 1549841 h 1637979"/>
                  <a:gd name="connsiteX8" fmla="*/ 1550266 w 1634933"/>
                  <a:gd name="connsiteY8" fmla="*/ 819150 h 1637979"/>
                  <a:gd name="connsiteX9" fmla="*/ 1546474 w 1634933"/>
                  <a:gd name="connsiteY9" fmla="*/ 744053 h 1637979"/>
                  <a:gd name="connsiteX10" fmla="*/ 815783 w 1634933"/>
                  <a:gd name="connsiteY10" fmla="*/ 0 h 1637979"/>
                  <a:gd name="connsiteX11" fmla="*/ 899537 w 1634933"/>
                  <a:gd name="connsiteY11" fmla="*/ 4229 h 1637979"/>
                  <a:gd name="connsiteX12" fmla="*/ 916941 w 1634933"/>
                  <a:gd name="connsiteY12" fmla="*/ 6886 h 1637979"/>
                  <a:gd name="connsiteX13" fmla="*/ 916941 w 1634933"/>
                  <a:gd name="connsiteY13" fmla="*/ 94865 h 1637979"/>
                  <a:gd name="connsiteX14" fmla="*/ 815783 w 1634933"/>
                  <a:gd name="connsiteY14" fmla="*/ 84667 h 1637979"/>
                  <a:gd name="connsiteX15" fmla="*/ 85092 w 1634933"/>
                  <a:gd name="connsiteY15" fmla="*/ 744053 h 1637979"/>
                  <a:gd name="connsiteX16" fmla="*/ 84667 w 1634933"/>
                  <a:gd name="connsiteY16" fmla="*/ 752475 h 1637979"/>
                  <a:gd name="connsiteX17" fmla="*/ 0 w 1634933"/>
                  <a:gd name="connsiteY17" fmla="*/ 752475 h 1637979"/>
                  <a:gd name="connsiteX18" fmla="*/ 862 w 1634933"/>
                  <a:gd name="connsiteY18" fmla="*/ 735397 h 1637979"/>
                  <a:gd name="connsiteX19" fmla="*/ 815783 w 1634933"/>
                  <a:gd name="connsiteY19" fmla="*/ 0 h 1637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34933" h="1637979">
                    <a:moveTo>
                      <a:pt x="1539514" y="698450"/>
                    </a:moveTo>
                    <a:lnTo>
                      <a:pt x="1625065" y="698450"/>
                    </a:lnTo>
                    <a:lnTo>
                      <a:pt x="1630704" y="735397"/>
                    </a:lnTo>
                    <a:cubicBezTo>
                      <a:pt x="1633501" y="762934"/>
                      <a:pt x="1634933" y="790875"/>
                      <a:pt x="1634933" y="819150"/>
                    </a:cubicBezTo>
                    <a:cubicBezTo>
                      <a:pt x="1634933" y="1243279"/>
                      <a:pt x="1312598" y="1592122"/>
                      <a:pt x="899537" y="1634071"/>
                    </a:cubicBezTo>
                    <a:lnTo>
                      <a:pt x="822133" y="1637979"/>
                    </a:lnTo>
                    <a:lnTo>
                      <a:pt x="822133" y="1553312"/>
                    </a:lnTo>
                    <a:lnTo>
                      <a:pt x="890880" y="1549841"/>
                    </a:lnTo>
                    <a:cubicBezTo>
                      <a:pt x="1261248" y="1512228"/>
                      <a:pt x="1550266" y="1199441"/>
                      <a:pt x="1550266" y="819150"/>
                    </a:cubicBezTo>
                    <a:cubicBezTo>
                      <a:pt x="1550266" y="793797"/>
                      <a:pt x="1548982" y="768745"/>
                      <a:pt x="1546474" y="744053"/>
                    </a:cubicBezTo>
                    <a:close/>
                    <a:moveTo>
                      <a:pt x="815783" y="0"/>
                    </a:moveTo>
                    <a:cubicBezTo>
                      <a:pt x="844059" y="0"/>
                      <a:pt x="871999" y="1433"/>
                      <a:pt x="899537" y="4229"/>
                    </a:cubicBezTo>
                    <a:lnTo>
                      <a:pt x="916941" y="6886"/>
                    </a:lnTo>
                    <a:lnTo>
                      <a:pt x="916941" y="94865"/>
                    </a:lnTo>
                    <a:lnTo>
                      <a:pt x="815783" y="84667"/>
                    </a:lnTo>
                    <a:cubicBezTo>
                      <a:pt x="435492" y="84667"/>
                      <a:pt x="122705" y="373686"/>
                      <a:pt x="85092" y="744053"/>
                    </a:cubicBezTo>
                    <a:lnTo>
                      <a:pt x="84667" y="752475"/>
                    </a:lnTo>
                    <a:lnTo>
                      <a:pt x="0" y="752475"/>
                    </a:lnTo>
                    <a:lnTo>
                      <a:pt x="862" y="735397"/>
                    </a:lnTo>
                    <a:cubicBezTo>
                      <a:pt x="42811" y="322336"/>
                      <a:pt x="391655" y="0"/>
                      <a:pt x="8157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lnSpcReduction="10000"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背景" descr="免费 建筑物的轮廓照片 素材图片">
            <a:extLst>
              <a:ext uri="{FF2B5EF4-FFF2-40B4-BE49-F238E27FC236}">
                <a16:creationId xmlns:a16="http://schemas.microsoft.com/office/drawing/2014/main" id="{EECCF826-6551-6752-8294-0742F3F83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1219182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390C2-74C1-3044-2C28-BF51C2713DDA}"/>
              </a:ext>
            </a:extLst>
          </p:cNvPr>
          <p:cNvSpPr/>
          <p:nvPr/>
        </p:nvSpPr>
        <p:spPr>
          <a:xfrm>
            <a:off x="0" y="0"/>
            <a:ext cx="12191829" cy="6877030"/>
          </a:xfrm>
          <a:prstGeom prst="rect">
            <a:avLst/>
          </a:prstGeom>
          <a:gradFill flip="none" rotWithShape="1">
            <a:gsLst>
              <a:gs pos="0">
                <a:srgbClr val="141A00">
                  <a:alpha val="95000"/>
                </a:srgbClr>
              </a:gs>
              <a:gs pos="100000">
                <a:srgbClr val="121800">
                  <a:alpha val="7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8643973" y="5845292"/>
            <a:ext cx="640321" cy="64032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11584988" y="1787497"/>
            <a:ext cx="886115" cy="8861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7985672" y="367909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9780933" y="1370200"/>
            <a:ext cx="372667" cy="372667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2301241" y="1477537"/>
            <a:ext cx="7652724" cy="3830443"/>
          </a:xfrm>
          <a:prstGeom prst="rect">
            <a:avLst/>
          </a:prstGeom>
          <a:noFill/>
          <a:ln w="254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自由多边形组合"/>
          <p:cNvGrpSpPr/>
          <p:nvPr/>
        </p:nvGrpSpPr>
        <p:grpSpPr>
          <a:xfrm rot="10800000">
            <a:off x="8536122" y="2111124"/>
            <a:ext cx="952502" cy="819206"/>
            <a:chOff x="4895579" y="1614459"/>
            <a:chExt cx="952502" cy="819206"/>
          </a:xfrm>
        </p:grpSpPr>
        <p:sp>
          <p:nvSpPr>
            <p:cNvPr id="3" name="任意多边形: 形状 7"/>
            <p:cNvSpPr/>
            <p:nvPr>
              <p:custDataLst>
                <p:tags r:id="rId11"/>
              </p:custDataLst>
            </p:nvPr>
          </p:nvSpPr>
          <p:spPr>
            <a:xfrm>
              <a:off x="4893496" y="1612376"/>
              <a:ext cx="444316" cy="821983"/>
            </a:xfrm>
            <a:custGeom>
              <a:avLst/>
              <a:gdLst>
                <a:gd name="connsiteX0" fmla="*/ 443872 w 444315"/>
                <a:gd name="connsiteY0" fmla="*/ 141959 h 821982"/>
                <a:gd name="connsiteX1" fmla="*/ 358396 w 444315"/>
                <a:gd name="connsiteY1" fmla="*/ 85392 h 821982"/>
                <a:gd name="connsiteX2" fmla="*/ 268478 w 444315"/>
                <a:gd name="connsiteY2" fmla="*/ 2083 h 821982"/>
                <a:gd name="connsiteX3" fmla="*/ 67564 w 444315"/>
                <a:gd name="connsiteY3" fmla="*/ 204107 h 821982"/>
                <a:gd name="connsiteX4" fmla="*/ 2083 w 444315"/>
                <a:gd name="connsiteY4" fmla="*/ 539343 h 821982"/>
                <a:gd name="connsiteX5" fmla="*/ 4304 w 444315"/>
                <a:gd name="connsiteY5" fmla="*/ 821289 h 821982"/>
                <a:gd name="connsiteX6" fmla="*/ 434985 w 444315"/>
                <a:gd name="connsiteY6" fmla="*/ 821289 h 821982"/>
                <a:gd name="connsiteX7" fmla="*/ 434985 w 444315"/>
                <a:gd name="connsiteY7" fmla="*/ 377279 h 821982"/>
                <a:gd name="connsiteX8" fmla="*/ 210772 w 444315"/>
                <a:gd name="connsiteY8" fmla="*/ 377279 h 821982"/>
                <a:gd name="connsiteX9" fmla="*/ 278475 w 444315"/>
                <a:gd name="connsiteY9" fmla="*/ 241846 h 821982"/>
                <a:gd name="connsiteX10" fmla="*/ 443872 w 444315"/>
                <a:gd name="connsiteY10" fmla="*/ 141959 h 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315" h="821982">
                  <a:moveTo>
                    <a:pt x="443872" y="141959"/>
                  </a:moveTo>
                  <a:cubicBezTo>
                    <a:pt x="413475" y="126155"/>
                    <a:pt x="384825" y="107195"/>
                    <a:pt x="358396" y="85392"/>
                  </a:cubicBezTo>
                  <a:cubicBezTo>
                    <a:pt x="332479" y="63954"/>
                    <a:pt x="302504" y="36184"/>
                    <a:pt x="268478" y="2083"/>
                  </a:cubicBezTo>
                  <a:cubicBezTo>
                    <a:pt x="178208" y="40608"/>
                    <a:pt x="111236" y="107950"/>
                    <a:pt x="67564" y="204107"/>
                  </a:cubicBezTo>
                  <a:cubicBezTo>
                    <a:pt x="23891" y="300265"/>
                    <a:pt x="2064" y="412011"/>
                    <a:pt x="2083" y="539343"/>
                  </a:cubicBezTo>
                  <a:lnTo>
                    <a:pt x="4304" y="821289"/>
                  </a:lnTo>
                  <a:lnTo>
                    <a:pt x="434985" y="821289"/>
                  </a:lnTo>
                  <a:lnTo>
                    <a:pt x="434985" y="377279"/>
                  </a:lnTo>
                  <a:lnTo>
                    <a:pt x="210772" y="377279"/>
                  </a:lnTo>
                  <a:cubicBezTo>
                    <a:pt x="220470" y="326772"/>
                    <a:pt x="243894" y="279913"/>
                    <a:pt x="278475" y="241846"/>
                  </a:cubicBezTo>
                  <a:cubicBezTo>
                    <a:pt x="313243" y="203394"/>
                    <a:pt x="368374" y="170099"/>
                    <a:pt x="443872" y="14195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8"/>
            <p:cNvSpPr/>
            <p:nvPr>
              <p:custDataLst>
                <p:tags r:id="rId12"/>
              </p:custDataLst>
            </p:nvPr>
          </p:nvSpPr>
          <p:spPr>
            <a:xfrm>
              <a:off x="5404126" y="1612376"/>
              <a:ext cx="444316" cy="821983"/>
            </a:xfrm>
            <a:custGeom>
              <a:avLst/>
              <a:gdLst>
                <a:gd name="connsiteX0" fmla="*/ 278475 w 444315"/>
                <a:gd name="connsiteY0" fmla="*/ 241846 h 821982"/>
                <a:gd name="connsiteX1" fmla="*/ 443871 w 444315"/>
                <a:gd name="connsiteY1" fmla="*/ 141875 h 821982"/>
                <a:gd name="connsiteX2" fmla="*/ 358396 w 444315"/>
                <a:gd name="connsiteY2" fmla="*/ 85392 h 821982"/>
                <a:gd name="connsiteX3" fmla="*/ 268478 w 444315"/>
                <a:gd name="connsiteY3" fmla="*/ 2083 h 821982"/>
                <a:gd name="connsiteX4" fmla="*/ 67564 w 444315"/>
                <a:gd name="connsiteY4" fmla="*/ 204107 h 821982"/>
                <a:gd name="connsiteX5" fmla="*/ 2083 w 444315"/>
                <a:gd name="connsiteY5" fmla="*/ 539343 h 821982"/>
                <a:gd name="connsiteX6" fmla="*/ 4277 w 444315"/>
                <a:gd name="connsiteY6" fmla="*/ 821289 h 821982"/>
                <a:gd name="connsiteX7" fmla="*/ 412797 w 444315"/>
                <a:gd name="connsiteY7" fmla="*/ 821289 h 821982"/>
                <a:gd name="connsiteX8" fmla="*/ 412797 w 444315"/>
                <a:gd name="connsiteY8" fmla="*/ 377279 h 821982"/>
                <a:gd name="connsiteX9" fmla="*/ 210689 w 444315"/>
                <a:gd name="connsiteY9" fmla="*/ 377279 h 821982"/>
                <a:gd name="connsiteX10" fmla="*/ 278475 w 444315"/>
                <a:gd name="connsiteY10" fmla="*/ 241846 h 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315" h="821982">
                  <a:moveTo>
                    <a:pt x="278475" y="241846"/>
                  </a:moveTo>
                  <a:cubicBezTo>
                    <a:pt x="313207" y="203376"/>
                    <a:pt x="368338" y="170052"/>
                    <a:pt x="443871" y="141875"/>
                  </a:cubicBezTo>
                  <a:cubicBezTo>
                    <a:pt x="413477" y="126098"/>
                    <a:pt x="384827" y="107166"/>
                    <a:pt x="358396" y="85392"/>
                  </a:cubicBezTo>
                  <a:cubicBezTo>
                    <a:pt x="332479" y="63954"/>
                    <a:pt x="302504" y="36184"/>
                    <a:pt x="268478" y="2083"/>
                  </a:cubicBezTo>
                  <a:cubicBezTo>
                    <a:pt x="178115" y="40608"/>
                    <a:pt x="111143" y="107950"/>
                    <a:pt x="67564" y="204107"/>
                  </a:cubicBezTo>
                  <a:cubicBezTo>
                    <a:pt x="23985" y="300265"/>
                    <a:pt x="2158" y="412011"/>
                    <a:pt x="2083" y="539343"/>
                  </a:cubicBezTo>
                  <a:lnTo>
                    <a:pt x="4277" y="821289"/>
                  </a:lnTo>
                  <a:lnTo>
                    <a:pt x="412797" y="821289"/>
                  </a:lnTo>
                  <a:lnTo>
                    <a:pt x="412797" y="377279"/>
                  </a:lnTo>
                  <a:lnTo>
                    <a:pt x="210689" y="377279"/>
                  </a:lnTo>
                  <a:cubicBezTo>
                    <a:pt x="220425" y="326769"/>
                    <a:pt x="243877" y="279913"/>
                    <a:pt x="278475" y="2418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4937648" y="5223025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副标题"/>
          <p:cNvSpPr txBox="1"/>
          <p:nvPr>
            <p:custDataLst>
              <p:tags r:id="rId8"/>
            </p:custDataLst>
          </p:nvPr>
        </p:nvSpPr>
        <p:spPr>
          <a:xfrm>
            <a:off x="2833332" y="4023097"/>
            <a:ext cx="6565616" cy="803049"/>
          </a:xfrm>
          <a:prstGeom prst="rect">
            <a:avLst/>
          </a:prstGeom>
          <a:noFill/>
        </p:spPr>
        <p:txBody>
          <a:bodyPr wrap="square" lIns="71755" tIns="36195" rIns="71755" bIns="36195" rtlCol="0" anchor="t" anchorCtr="0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400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阿里巴巴普惠体" panose="00020600040101010101" pitchFamily="18" charset="-122"/>
              </a:rPr>
              <a:t>The current state of the novel market and data requirements.</a:t>
            </a:r>
            <a:endParaRPr lang="zh-CN" altLang="en-US" sz="1400" noProof="0" dirty="0">
              <a:ln>
                <a:noFill/>
              </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82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标题"/>
          <p:cNvSpPr txBox="1"/>
          <p:nvPr>
            <p:custDataLst>
              <p:tags r:id="rId9"/>
            </p:custDataLst>
          </p:nvPr>
        </p:nvSpPr>
        <p:spPr>
          <a:xfrm>
            <a:off x="2833649" y="3371270"/>
            <a:ext cx="6565617" cy="639145"/>
          </a:xfrm>
          <a:prstGeom prst="rect">
            <a:avLst/>
          </a:prstGeom>
          <a:noFill/>
        </p:spPr>
        <p:txBody>
          <a:bodyPr wrap="square" anchor="ctr">
            <a:normAutofit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小说市场现状及数据需求</a:t>
            </a:r>
            <a:endParaRPr lang="en-US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0"/>
            </p:custDataLst>
          </p:nvPr>
        </p:nvSpPr>
        <p:spPr>
          <a:xfrm>
            <a:off x="2833332" y="1927225"/>
            <a:ext cx="1651635" cy="1501775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r>
              <a:rPr lang="en-US" altLang="zh-CN" sz="9600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64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01</a:t>
            </a:r>
            <a:endParaRPr lang="zh-CN" altLang="en-US" sz="9600" b="1" spc="300" noProof="0" dirty="0">
              <a:ln>
                <a:noFill/>
              </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64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0" dur="400" ac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4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00" autoRev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4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7" grpId="0" animBg="1"/>
      <p:bldP spid="8" grpId="0" animBg="1"/>
      <p:bldP spid="11" grpId="0" animBg="1"/>
      <p:bldP spid="4" grpId="0" animBg="1"/>
      <p:bldP spid="6" grpId="0" animBg="1"/>
      <p:bldP spid="14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背景图" descr="免费 太阳系照片 素材图片">
            <a:extLst>
              <a:ext uri="{FF2B5EF4-FFF2-40B4-BE49-F238E27FC236}">
                <a16:creationId xmlns:a16="http://schemas.microsoft.com/office/drawing/2014/main" id="{B4AAA14A-A3D3-4801-DC35-1D52BF28C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9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467" y="0"/>
            <a:ext cx="122674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E295B601-ADFE-55C9-A850-E3A87D466DE6}"/>
              </a:ext>
            </a:extLst>
          </p:cNvPr>
          <p:cNvSpPr/>
          <p:nvPr/>
        </p:nvSpPr>
        <p:spPr>
          <a:xfrm>
            <a:off x="-75469" y="0"/>
            <a:ext cx="12267467" cy="6858000"/>
          </a:xfrm>
          <a:prstGeom prst="rect">
            <a:avLst/>
          </a:prstGeom>
          <a:gradFill flip="none" rotWithShape="1">
            <a:gsLst>
              <a:gs pos="0">
                <a:srgbClr val="141A00">
                  <a:alpha val="79000"/>
                </a:srgbClr>
              </a:gs>
              <a:gs pos="100000">
                <a:srgbClr val="121800">
                  <a:alpha val="74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F4C5D64-E60E-55DD-3849-B264277C0C4E}"/>
              </a:ext>
            </a:extLst>
          </p:cNvPr>
          <p:cNvGrpSpPr/>
          <p:nvPr/>
        </p:nvGrpSpPr>
        <p:grpSpPr>
          <a:xfrm rot="5400000" flipH="1">
            <a:off x="10796905" y="1226185"/>
            <a:ext cx="2215515" cy="165735"/>
            <a:chOff x="9869664" y="2027808"/>
            <a:chExt cx="1679071" cy="12579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63B3D10-EB49-E41D-EE12-94A89EB486B4}"/>
                </a:ext>
              </a:extLst>
            </p:cNvPr>
            <p:cNvGrpSpPr/>
            <p:nvPr/>
          </p:nvGrpSpPr>
          <p:grpSpPr>
            <a:xfrm>
              <a:off x="10012136" y="2027808"/>
              <a:ext cx="1399658" cy="125794"/>
              <a:chOff x="10012136" y="2027808"/>
              <a:chExt cx="1399658" cy="125794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8E6273B7-0038-1C12-0CBA-DD61E05607A5}"/>
                  </a:ext>
                </a:extLst>
              </p:cNvPr>
              <p:cNvGrpSpPr/>
              <p:nvPr/>
            </p:nvGrpSpPr>
            <p:grpSpPr>
              <a:xfrm>
                <a:off x="10012136" y="2027808"/>
                <a:ext cx="489481" cy="125794"/>
                <a:chOff x="9808884" y="2027808"/>
                <a:chExt cx="489481" cy="125794"/>
              </a:xfrm>
            </p:grpSpPr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F3069A16-C0E3-52D1-7486-184C87BDBB93}"/>
                    </a:ext>
                  </a:extLst>
                </p:cNvPr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980888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ADAAF6AF-82C2-F92D-B35E-5CDFD840301B}"/>
                    </a:ext>
                  </a:extLst>
                </p:cNvPr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984627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84968EF6-7781-B2D4-92BE-F7E071CEA641}"/>
                    </a:ext>
                  </a:extLst>
                </p:cNvPr>
                <p:cNvCxnSpPr/>
                <p:nvPr>
                  <p:custDataLst>
                    <p:tags r:id="rId37"/>
                  </p:custDataLst>
                </p:nvPr>
              </p:nvCxnSpPr>
              <p:spPr>
                <a:xfrm flipH="1">
                  <a:off x="988367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8FFD07AE-77CC-9B4E-E50F-E8811D289531}"/>
                    </a:ext>
                  </a:extLst>
                </p:cNvPr>
                <p:cNvCxnSpPr/>
                <p:nvPr>
                  <p:custDataLst>
                    <p:tags r:id="rId38"/>
                  </p:custDataLst>
                </p:nvPr>
              </p:nvCxnSpPr>
              <p:spPr>
                <a:xfrm flipH="1">
                  <a:off x="992106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881BA825-F6E7-9765-99A6-377F26AE69D2}"/>
                    </a:ext>
                  </a:extLst>
                </p:cNvPr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995846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024EBA93-C6AB-9288-8D64-53F107DDF301}"/>
                    </a:ext>
                  </a:extLst>
                </p:cNvPr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999585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A91AAC0C-4293-728C-BA2B-280C142811AD}"/>
                    </a:ext>
                  </a:extLst>
                </p:cNvPr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1003325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149468C9-528E-3577-D86C-D701112066A2}"/>
                    </a:ext>
                  </a:extLst>
                </p:cNvPr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1007399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3B60F5D7-26EE-C3F9-141D-45142CE3AF3F}"/>
                    </a:ext>
                  </a:extLst>
                </p:cNvPr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1011139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B4278C4A-59E3-8A4A-058E-5921C724570B}"/>
                    </a:ext>
                  </a:extLst>
                </p:cNvPr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1014878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D9DE3D93-5E51-E12F-6E5A-26AEC6B9AA47}"/>
                    </a:ext>
                  </a:extLst>
                </p:cNvPr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1018618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1B1384CA-9510-C3A2-8861-A97CDD082CC2}"/>
                    </a:ext>
                  </a:extLst>
                </p:cNvPr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1022357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2B69A40-0A4E-452B-B383-A894D439642F}"/>
                  </a:ext>
                </a:extLst>
              </p:cNvPr>
              <p:cNvGrpSpPr/>
              <p:nvPr/>
            </p:nvGrpSpPr>
            <p:grpSpPr>
              <a:xfrm>
                <a:off x="10467845" y="2027808"/>
                <a:ext cx="489481" cy="125794"/>
                <a:chOff x="9808884" y="2027808"/>
                <a:chExt cx="489481" cy="125794"/>
              </a:xfrm>
            </p:grpSpPr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94BF1CB1-8D7E-5D1C-359D-EA1BE67FF9B9}"/>
                    </a:ext>
                  </a:extLst>
                </p:cNvPr>
                <p:cNvCxnSpPr/>
                <p:nvPr>
                  <p:custDataLst>
                    <p:tags r:id="rId23"/>
                  </p:custDataLst>
                </p:nvPr>
              </p:nvCxnSpPr>
              <p:spPr>
                <a:xfrm flipH="1">
                  <a:off x="980888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BCC7AEEC-A6C5-FEE0-A741-E42D6C136635}"/>
                    </a:ext>
                  </a:extLst>
                </p:cNvPr>
                <p:cNvCxnSpPr/>
                <p:nvPr>
                  <p:custDataLst>
                    <p:tags r:id="rId24"/>
                  </p:custDataLst>
                </p:nvPr>
              </p:nvCxnSpPr>
              <p:spPr>
                <a:xfrm flipH="1">
                  <a:off x="984627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A2085C7-238B-C283-F417-5A67F2E91632}"/>
                    </a:ext>
                  </a:extLst>
                </p:cNvPr>
                <p:cNvCxnSpPr/>
                <p:nvPr>
                  <p:custDataLst>
                    <p:tags r:id="rId25"/>
                  </p:custDataLst>
                </p:nvPr>
              </p:nvCxnSpPr>
              <p:spPr>
                <a:xfrm flipH="1">
                  <a:off x="988367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C5CE16EF-8353-A921-8608-46B322E40B03}"/>
                    </a:ext>
                  </a:extLst>
                </p:cNvPr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>
                  <a:off x="992106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A65FE7EE-3B60-D33E-D709-8317C6074AA4}"/>
                    </a:ext>
                  </a:extLst>
                </p:cNvPr>
                <p:cNvCxnSpPr/>
                <p:nvPr>
                  <p:custDataLst>
                    <p:tags r:id="rId27"/>
                  </p:custDataLst>
                </p:nvPr>
              </p:nvCxnSpPr>
              <p:spPr>
                <a:xfrm flipH="1">
                  <a:off x="995846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6C162DBB-2C9F-100D-6FB5-F75B572F2C58}"/>
                    </a:ext>
                  </a:extLst>
                </p:cNvPr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>
                  <a:off x="999585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D3D4DCB2-2DC5-424E-5F21-50613BB4A83A}"/>
                    </a:ext>
                  </a:extLst>
                </p:cNvPr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>
                  <a:off x="1003325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8D2272D5-D010-CDDF-10FE-B600A7144C45}"/>
                    </a:ext>
                  </a:extLst>
                </p:cNvPr>
                <p:cNvCxnSpPr/>
                <p:nvPr>
                  <p:custDataLst>
                    <p:tags r:id="rId30"/>
                  </p:custDataLst>
                </p:nvPr>
              </p:nvCxnSpPr>
              <p:spPr>
                <a:xfrm flipH="1">
                  <a:off x="1007399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06C432BA-414E-3A82-E5EB-07281E26EEAF}"/>
                    </a:ext>
                  </a:extLst>
                </p:cNvPr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1011139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F41DE1C0-4ECB-75B2-A2C1-48B5F23E2B21}"/>
                    </a:ext>
                  </a:extLst>
                </p:cNvPr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1014878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563CF8ED-DEB1-28F2-3CA5-5E456D675E20}"/>
                    </a:ext>
                  </a:extLst>
                </p:cNvPr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1018618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4CC9790A-5FE8-75B4-349A-593A1D2AAD32}"/>
                    </a:ext>
                  </a:extLst>
                </p:cNvPr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1022357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2C48CE09-3112-5494-FA6F-9096858213C3}"/>
                  </a:ext>
                </a:extLst>
              </p:cNvPr>
              <p:cNvGrpSpPr/>
              <p:nvPr/>
            </p:nvGrpSpPr>
            <p:grpSpPr>
              <a:xfrm>
                <a:off x="10922313" y="2027808"/>
                <a:ext cx="489481" cy="125794"/>
                <a:chOff x="9808884" y="2027808"/>
                <a:chExt cx="489481" cy="125794"/>
              </a:xfrm>
            </p:grpSpPr>
            <p:cxnSp>
              <p:nvCxnSpPr>
                <p:cNvPr id="9" name="直接连接符 8">
                  <a:extLst>
                    <a:ext uri="{FF2B5EF4-FFF2-40B4-BE49-F238E27FC236}">
                      <a16:creationId xmlns:a16="http://schemas.microsoft.com/office/drawing/2014/main" id="{7FDBDCCE-FB8D-F43E-4D7F-215F6AF2C0EA}"/>
                    </a:ext>
                  </a:extLst>
                </p:cNvPr>
                <p:cNvCxnSpPr/>
                <p:nvPr>
                  <p:custDataLst>
                    <p:tags r:id="rId11"/>
                  </p:custDataLst>
                </p:nvPr>
              </p:nvCxnSpPr>
              <p:spPr>
                <a:xfrm flipH="1">
                  <a:off x="980888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8A776FF2-3DD6-8CF2-5018-13821BD45F3B}"/>
                    </a:ext>
                  </a:extLst>
                </p:cNvPr>
                <p:cNvCxnSpPr/>
                <p:nvPr>
                  <p:custDataLst>
                    <p:tags r:id="rId12"/>
                  </p:custDataLst>
                </p:nvPr>
              </p:nvCxnSpPr>
              <p:spPr>
                <a:xfrm flipH="1">
                  <a:off x="984627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>
                  <a:extLst>
                    <a:ext uri="{FF2B5EF4-FFF2-40B4-BE49-F238E27FC236}">
                      <a16:creationId xmlns:a16="http://schemas.microsoft.com/office/drawing/2014/main" id="{A53FFDDE-EB1C-9973-265F-473357A5095A}"/>
                    </a:ext>
                  </a:extLst>
                </p:cNvPr>
                <p:cNvCxnSpPr/>
                <p:nvPr>
                  <p:custDataLst>
                    <p:tags r:id="rId13"/>
                  </p:custDataLst>
                </p:nvPr>
              </p:nvCxnSpPr>
              <p:spPr>
                <a:xfrm flipH="1">
                  <a:off x="988367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76D3FC24-E1F0-E35C-2B49-6E2F7C828B36}"/>
                    </a:ext>
                  </a:extLst>
                </p:cNvPr>
                <p:cNvCxnSpPr/>
                <p:nvPr>
                  <p:custDataLst>
                    <p:tags r:id="rId14"/>
                  </p:custDataLst>
                </p:nvPr>
              </p:nvCxnSpPr>
              <p:spPr>
                <a:xfrm flipH="1">
                  <a:off x="992106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9D769A61-7219-6D49-EBAF-01397AE5D431}"/>
                    </a:ext>
                  </a:extLst>
                </p:cNvPr>
                <p:cNvCxnSpPr/>
                <p:nvPr>
                  <p:custDataLst>
                    <p:tags r:id="rId15"/>
                  </p:custDataLst>
                </p:nvPr>
              </p:nvCxnSpPr>
              <p:spPr>
                <a:xfrm flipH="1">
                  <a:off x="995846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1F221EEF-0B4F-236B-3C7B-31CAD143112C}"/>
                    </a:ext>
                  </a:extLst>
                </p:cNvPr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>
                  <a:off x="999585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0500C247-567A-CE44-BC72-51468BBF7737}"/>
                    </a:ext>
                  </a:extLst>
                </p:cNvPr>
                <p:cNvCxnSpPr/>
                <p:nvPr>
                  <p:custDataLst>
                    <p:tags r:id="rId17"/>
                  </p:custDataLst>
                </p:nvPr>
              </p:nvCxnSpPr>
              <p:spPr>
                <a:xfrm flipH="1">
                  <a:off x="1003325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D73BF1A1-06FA-A864-C244-E99673632FB3}"/>
                    </a:ext>
                  </a:extLst>
                </p:cNvPr>
                <p:cNvCxnSpPr/>
                <p:nvPr>
                  <p:custDataLst>
                    <p:tags r:id="rId18"/>
                  </p:custDataLst>
                </p:nvPr>
              </p:nvCxnSpPr>
              <p:spPr>
                <a:xfrm flipH="1">
                  <a:off x="1007399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62B42C3F-091F-3F70-37CA-A56A43E3EAC9}"/>
                    </a:ext>
                  </a:extLst>
                </p:cNvPr>
                <p:cNvCxnSpPr/>
                <p:nvPr>
                  <p:custDataLst>
                    <p:tags r:id="rId19"/>
                  </p:custDataLst>
                </p:nvPr>
              </p:nvCxnSpPr>
              <p:spPr>
                <a:xfrm flipH="1">
                  <a:off x="1011139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A425264-C8D3-013D-7C21-0746CEF039F9}"/>
                    </a:ext>
                  </a:extLst>
                </p:cNvPr>
                <p:cNvCxnSpPr/>
                <p:nvPr>
                  <p:custDataLst>
                    <p:tags r:id="rId20"/>
                  </p:custDataLst>
                </p:nvPr>
              </p:nvCxnSpPr>
              <p:spPr>
                <a:xfrm flipH="1">
                  <a:off x="1014878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0892FD9B-2888-2997-F8D7-EE082514371F}"/>
                    </a:ext>
                  </a:extLst>
                </p:cNvPr>
                <p:cNvCxnSpPr/>
                <p:nvPr>
                  <p:custDataLst>
                    <p:tags r:id="rId21"/>
                  </p:custDataLst>
                </p:nvPr>
              </p:nvCxnSpPr>
              <p:spPr>
                <a:xfrm flipH="1">
                  <a:off x="1018618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500FFB7A-33B2-6F5F-4B43-8526E67F6A9D}"/>
                    </a:ext>
                  </a:extLst>
                </p:cNvPr>
                <p:cNvCxnSpPr/>
                <p:nvPr>
                  <p:custDataLst>
                    <p:tags r:id="rId22"/>
                  </p:custDataLst>
                </p:nvPr>
              </p:nvCxnSpPr>
              <p:spPr>
                <a:xfrm flipH="1">
                  <a:off x="1022357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5074DAA6-CF81-65E9-6EBF-081FB972C2A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9869664" y="2052386"/>
              <a:ext cx="61428" cy="6142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0B22E01-5D38-15A7-DEF6-DEFC97D5488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1487307" y="2052386"/>
              <a:ext cx="61428" cy="6142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1" name="椭圆 30"/>
          <p:cNvSpPr/>
          <p:nvPr>
            <p:custDataLst>
              <p:tags r:id="rId2"/>
            </p:custDataLst>
          </p:nvPr>
        </p:nvSpPr>
        <p:spPr>
          <a:xfrm>
            <a:off x="970915" y="5683090"/>
            <a:ext cx="777240" cy="77724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图片1"/>
          <p:cNvSpPr/>
          <p:nvPr>
            <p:custDataLst>
              <p:tags r:id="rId3"/>
            </p:custDataLst>
          </p:nvPr>
        </p:nvSpPr>
        <p:spPr>
          <a:xfrm>
            <a:off x="1400810" y="3149440"/>
            <a:ext cx="4803140" cy="3124835"/>
          </a:xfrm>
          <a:prstGeom prst="rect">
            <a:avLst/>
          </a:prstGeom>
          <a:blipFill dpi="0" rotWithShape="0">
            <a:blip r:embed="rId50"/>
            <a:srcRect/>
            <a:stretch>
              <a:fillRect t="-26855" b="-268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!!平滑3"/>
          <p:cNvSpPr/>
          <p:nvPr>
            <p:custDataLst>
              <p:tags r:id="rId4"/>
            </p:custDataLst>
          </p:nvPr>
        </p:nvSpPr>
        <p:spPr>
          <a:xfrm>
            <a:off x="1128765" y="1144110"/>
            <a:ext cx="186334" cy="18633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!!平滑2"/>
          <p:cNvSpPr/>
          <p:nvPr>
            <p:custDataLst>
              <p:tags r:id="rId5"/>
            </p:custDataLst>
          </p:nvPr>
        </p:nvSpPr>
        <p:spPr>
          <a:xfrm>
            <a:off x="447978" y="649656"/>
            <a:ext cx="680788" cy="680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标题"/>
          <p:cNvSpPr txBox="1"/>
          <p:nvPr>
            <p:custDataLst>
              <p:tags r:id="rId6"/>
            </p:custDataLst>
          </p:nvPr>
        </p:nvSpPr>
        <p:spPr>
          <a:xfrm>
            <a:off x="1256665" y="868045"/>
            <a:ext cx="8319135" cy="4603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小说市场现状及数据需求</a:t>
            </a:r>
            <a:endParaRPr 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内容"/>
          <p:cNvSpPr txBox="1"/>
          <p:nvPr>
            <p:custDataLst>
              <p:tags r:id="rId7"/>
            </p:custDataLst>
          </p:nvPr>
        </p:nvSpPr>
        <p:spPr>
          <a:xfrm>
            <a:off x="1315099" y="1495900"/>
            <a:ext cx="10139045" cy="1653540"/>
          </a:xfrm>
          <a:prstGeom prst="rect">
            <a:avLst/>
          </a:prstGeom>
          <a:noFill/>
        </p:spPr>
        <p:txBody>
          <a:bodyPr wrap="square">
            <a:normAutofit fontScale="70000" lnSpcReduction="20000"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zh-CN" altLang="en-US" sz="13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我们可以从以下三个方面进行更深入的探讨：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
</a:t>
            </a:r>
            <a:r>
              <a:rPr lang="en-US" altLang="zh-CN" sz="11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1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小说市场的基本情况分析：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通过对目前小说市场的规模、增长率、用户分布、用户画像等方面进行数据采集和分析，将有助于我们更加全面地认识小说市场的现状，把握市场趋势，为数据可视化单元的构建提供基础数据。
</a:t>
            </a:r>
            <a:r>
              <a:rPr lang="en-US" altLang="zh-CN" sz="11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11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网络小说市场的典型特征分析：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盘点当前网络小说市场上的优、劣势题材、类别、风格、定位等特征，深入挖掘小说市场鲜明的程序化特点，进而针对这些特征，设计合理的数据采集和分析模型，为后续的数据可视化提供更精准的数据支持。
</a:t>
            </a:r>
            <a:r>
              <a:rPr lang="en-US" altLang="zh-CN" sz="11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11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数据需求与用户需求的匹配分析：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对小说市场及网络小说市场的分析和挖掘，我们需要进一步理解用户需求，了解他们对小说数据分析、可视化等方面的具体期望和要求，从而构建符合用户期望的数据可视化应用，提高用户对数据的接受度和使用效果。
通过以上三个方面的分析，我们将可以更加全面、细致地布局我们的数据采集、清洗、存储和分析工作，为基于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mysql flask echarts 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实现网络小说热度分析数据可视化奠定扎实的数据基础。</a:t>
            </a:r>
            <a:endParaRPr lang="en-US" altLang="en-US" sz="12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图片2"/>
          <p:cNvSpPr/>
          <p:nvPr>
            <p:custDataLst>
              <p:tags r:id="rId8"/>
            </p:custDataLst>
          </p:nvPr>
        </p:nvSpPr>
        <p:spPr>
          <a:xfrm>
            <a:off x="6515735" y="3149440"/>
            <a:ext cx="4803140" cy="3124835"/>
          </a:xfrm>
          <a:prstGeom prst="rect">
            <a:avLst/>
          </a:prstGeom>
          <a:blipFill dpi="0" rotWithShape="0">
            <a:blip r:embed="rId51"/>
            <a:srcRect/>
            <a:stretch>
              <a:fillRect t="-26855" b="-268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9577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31" grpId="0" animBg="1"/>
          <p:bldP spid="12" grpId="0" animBg="1"/>
          <p:bldP spid="13" grpId="0" animBg="1"/>
          <p:bldP spid="15" grpId="0" animBg="1"/>
          <p:bldP spid="17" grpId="0"/>
          <p:bldP spid="19" grpId="0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31" grpId="0" animBg="1"/>
          <p:bldP spid="12" grpId="0" animBg="1"/>
          <p:bldP spid="13" grpId="0" animBg="1"/>
          <p:bldP spid="15" grpId="0" animBg="1"/>
          <p:bldP spid="17" grpId="0"/>
          <p:bldP spid="19" grpId="0"/>
          <p:bldP spid="21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背景" descr="免费 建筑物的轮廓照片 素材图片">
            <a:extLst>
              <a:ext uri="{FF2B5EF4-FFF2-40B4-BE49-F238E27FC236}">
                <a16:creationId xmlns:a16="http://schemas.microsoft.com/office/drawing/2014/main" id="{EECCF826-6551-6752-8294-0742F3F83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1219182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390C2-74C1-3044-2C28-BF51C2713DDA}"/>
              </a:ext>
            </a:extLst>
          </p:cNvPr>
          <p:cNvSpPr/>
          <p:nvPr/>
        </p:nvSpPr>
        <p:spPr>
          <a:xfrm>
            <a:off x="0" y="0"/>
            <a:ext cx="12191829" cy="6877030"/>
          </a:xfrm>
          <a:prstGeom prst="rect">
            <a:avLst/>
          </a:prstGeom>
          <a:gradFill flip="none" rotWithShape="1">
            <a:gsLst>
              <a:gs pos="0">
                <a:srgbClr val="141A00">
                  <a:alpha val="95000"/>
                </a:srgbClr>
              </a:gs>
              <a:gs pos="100000">
                <a:srgbClr val="121800">
                  <a:alpha val="7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8643973" y="5845292"/>
            <a:ext cx="640321" cy="64032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11584988" y="1787497"/>
            <a:ext cx="886115" cy="8861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7985672" y="367909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9780933" y="1370200"/>
            <a:ext cx="372667" cy="372667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2301241" y="1477537"/>
            <a:ext cx="7652724" cy="3830443"/>
          </a:xfrm>
          <a:prstGeom prst="rect">
            <a:avLst/>
          </a:prstGeom>
          <a:noFill/>
          <a:ln w="254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自由多边形组合"/>
          <p:cNvGrpSpPr/>
          <p:nvPr/>
        </p:nvGrpSpPr>
        <p:grpSpPr>
          <a:xfrm rot="10800000">
            <a:off x="8536122" y="2111124"/>
            <a:ext cx="952502" cy="819206"/>
            <a:chOff x="4895579" y="1614459"/>
            <a:chExt cx="952502" cy="819206"/>
          </a:xfrm>
        </p:grpSpPr>
        <p:sp>
          <p:nvSpPr>
            <p:cNvPr id="3" name="任意多边形: 形状 7"/>
            <p:cNvSpPr/>
            <p:nvPr>
              <p:custDataLst>
                <p:tags r:id="rId11"/>
              </p:custDataLst>
            </p:nvPr>
          </p:nvSpPr>
          <p:spPr>
            <a:xfrm>
              <a:off x="4893496" y="1612376"/>
              <a:ext cx="444316" cy="821983"/>
            </a:xfrm>
            <a:custGeom>
              <a:avLst/>
              <a:gdLst>
                <a:gd name="connsiteX0" fmla="*/ 443872 w 444315"/>
                <a:gd name="connsiteY0" fmla="*/ 141959 h 821982"/>
                <a:gd name="connsiteX1" fmla="*/ 358396 w 444315"/>
                <a:gd name="connsiteY1" fmla="*/ 85392 h 821982"/>
                <a:gd name="connsiteX2" fmla="*/ 268478 w 444315"/>
                <a:gd name="connsiteY2" fmla="*/ 2083 h 821982"/>
                <a:gd name="connsiteX3" fmla="*/ 67564 w 444315"/>
                <a:gd name="connsiteY3" fmla="*/ 204107 h 821982"/>
                <a:gd name="connsiteX4" fmla="*/ 2083 w 444315"/>
                <a:gd name="connsiteY4" fmla="*/ 539343 h 821982"/>
                <a:gd name="connsiteX5" fmla="*/ 4304 w 444315"/>
                <a:gd name="connsiteY5" fmla="*/ 821289 h 821982"/>
                <a:gd name="connsiteX6" fmla="*/ 434985 w 444315"/>
                <a:gd name="connsiteY6" fmla="*/ 821289 h 821982"/>
                <a:gd name="connsiteX7" fmla="*/ 434985 w 444315"/>
                <a:gd name="connsiteY7" fmla="*/ 377279 h 821982"/>
                <a:gd name="connsiteX8" fmla="*/ 210772 w 444315"/>
                <a:gd name="connsiteY8" fmla="*/ 377279 h 821982"/>
                <a:gd name="connsiteX9" fmla="*/ 278475 w 444315"/>
                <a:gd name="connsiteY9" fmla="*/ 241846 h 821982"/>
                <a:gd name="connsiteX10" fmla="*/ 443872 w 444315"/>
                <a:gd name="connsiteY10" fmla="*/ 141959 h 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315" h="821982">
                  <a:moveTo>
                    <a:pt x="443872" y="141959"/>
                  </a:moveTo>
                  <a:cubicBezTo>
                    <a:pt x="413475" y="126155"/>
                    <a:pt x="384825" y="107195"/>
                    <a:pt x="358396" y="85392"/>
                  </a:cubicBezTo>
                  <a:cubicBezTo>
                    <a:pt x="332479" y="63954"/>
                    <a:pt x="302504" y="36184"/>
                    <a:pt x="268478" y="2083"/>
                  </a:cubicBezTo>
                  <a:cubicBezTo>
                    <a:pt x="178208" y="40608"/>
                    <a:pt x="111236" y="107950"/>
                    <a:pt x="67564" y="204107"/>
                  </a:cubicBezTo>
                  <a:cubicBezTo>
                    <a:pt x="23891" y="300265"/>
                    <a:pt x="2064" y="412011"/>
                    <a:pt x="2083" y="539343"/>
                  </a:cubicBezTo>
                  <a:lnTo>
                    <a:pt x="4304" y="821289"/>
                  </a:lnTo>
                  <a:lnTo>
                    <a:pt x="434985" y="821289"/>
                  </a:lnTo>
                  <a:lnTo>
                    <a:pt x="434985" y="377279"/>
                  </a:lnTo>
                  <a:lnTo>
                    <a:pt x="210772" y="377279"/>
                  </a:lnTo>
                  <a:cubicBezTo>
                    <a:pt x="220470" y="326772"/>
                    <a:pt x="243894" y="279913"/>
                    <a:pt x="278475" y="241846"/>
                  </a:cubicBezTo>
                  <a:cubicBezTo>
                    <a:pt x="313243" y="203394"/>
                    <a:pt x="368374" y="170099"/>
                    <a:pt x="443872" y="14195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8"/>
            <p:cNvSpPr/>
            <p:nvPr>
              <p:custDataLst>
                <p:tags r:id="rId12"/>
              </p:custDataLst>
            </p:nvPr>
          </p:nvSpPr>
          <p:spPr>
            <a:xfrm>
              <a:off x="5404126" y="1612376"/>
              <a:ext cx="444316" cy="821983"/>
            </a:xfrm>
            <a:custGeom>
              <a:avLst/>
              <a:gdLst>
                <a:gd name="connsiteX0" fmla="*/ 278475 w 444315"/>
                <a:gd name="connsiteY0" fmla="*/ 241846 h 821982"/>
                <a:gd name="connsiteX1" fmla="*/ 443871 w 444315"/>
                <a:gd name="connsiteY1" fmla="*/ 141875 h 821982"/>
                <a:gd name="connsiteX2" fmla="*/ 358396 w 444315"/>
                <a:gd name="connsiteY2" fmla="*/ 85392 h 821982"/>
                <a:gd name="connsiteX3" fmla="*/ 268478 w 444315"/>
                <a:gd name="connsiteY3" fmla="*/ 2083 h 821982"/>
                <a:gd name="connsiteX4" fmla="*/ 67564 w 444315"/>
                <a:gd name="connsiteY4" fmla="*/ 204107 h 821982"/>
                <a:gd name="connsiteX5" fmla="*/ 2083 w 444315"/>
                <a:gd name="connsiteY5" fmla="*/ 539343 h 821982"/>
                <a:gd name="connsiteX6" fmla="*/ 4277 w 444315"/>
                <a:gd name="connsiteY6" fmla="*/ 821289 h 821982"/>
                <a:gd name="connsiteX7" fmla="*/ 412797 w 444315"/>
                <a:gd name="connsiteY7" fmla="*/ 821289 h 821982"/>
                <a:gd name="connsiteX8" fmla="*/ 412797 w 444315"/>
                <a:gd name="connsiteY8" fmla="*/ 377279 h 821982"/>
                <a:gd name="connsiteX9" fmla="*/ 210689 w 444315"/>
                <a:gd name="connsiteY9" fmla="*/ 377279 h 821982"/>
                <a:gd name="connsiteX10" fmla="*/ 278475 w 444315"/>
                <a:gd name="connsiteY10" fmla="*/ 241846 h 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315" h="821982">
                  <a:moveTo>
                    <a:pt x="278475" y="241846"/>
                  </a:moveTo>
                  <a:cubicBezTo>
                    <a:pt x="313207" y="203376"/>
                    <a:pt x="368338" y="170052"/>
                    <a:pt x="443871" y="141875"/>
                  </a:cubicBezTo>
                  <a:cubicBezTo>
                    <a:pt x="413477" y="126098"/>
                    <a:pt x="384827" y="107166"/>
                    <a:pt x="358396" y="85392"/>
                  </a:cubicBezTo>
                  <a:cubicBezTo>
                    <a:pt x="332479" y="63954"/>
                    <a:pt x="302504" y="36184"/>
                    <a:pt x="268478" y="2083"/>
                  </a:cubicBezTo>
                  <a:cubicBezTo>
                    <a:pt x="178115" y="40608"/>
                    <a:pt x="111143" y="107950"/>
                    <a:pt x="67564" y="204107"/>
                  </a:cubicBezTo>
                  <a:cubicBezTo>
                    <a:pt x="23985" y="300265"/>
                    <a:pt x="2158" y="412011"/>
                    <a:pt x="2083" y="539343"/>
                  </a:cubicBezTo>
                  <a:lnTo>
                    <a:pt x="4277" y="821289"/>
                  </a:lnTo>
                  <a:lnTo>
                    <a:pt x="412797" y="821289"/>
                  </a:lnTo>
                  <a:lnTo>
                    <a:pt x="412797" y="377279"/>
                  </a:lnTo>
                  <a:lnTo>
                    <a:pt x="210689" y="377279"/>
                  </a:lnTo>
                  <a:cubicBezTo>
                    <a:pt x="220425" y="326769"/>
                    <a:pt x="243877" y="279913"/>
                    <a:pt x="278475" y="2418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4937648" y="5223025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副标题"/>
          <p:cNvSpPr txBox="1"/>
          <p:nvPr>
            <p:custDataLst>
              <p:tags r:id="rId8"/>
            </p:custDataLst>
          </p:nvPr>
        </p:nvSpPr>
        <p:spPr>
          <a:xfrm>
            <a:off x="2833332" y="4023097"/>
            <a:ext cx="6565616" cy="803049"/>
          </a:xfrm>
          <a:prstGeom prst="rect">
            <a:avLst/>
          </a:prstGeom>
          <a:noFill/>
        </p:spPr>
        <p:txBody>
          <a:bodyPr wrap="square" lIns="71755" tIns="36195" rIns="71755" bIns="36195" rtlCol="0" anchor="t" anchorCtr="0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400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阿里巴巴普惠体" panose="00020600040101010101" pitchFamily="18" charset="-122"/>
              </a:rPr>
              <a:t>Principles of Data Collection and Processing Technology</a:t>
            </a:r>
            <a:endParaRPr lang="zh-CN" altLang="en-US" sz="1400" noProof="0" dirty="0">
              <a:ln>
                <a:noFill/>
              </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82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标题"/>
          <p:cNvSpPr txBox="1"/>
          <p:nvPr>
            <p:custDataLst>
              <p:tags r:id="rId9"/>
            </p:custDataLst>
          </p:nvPr>
        </p:nvSpPr>
        <p:spPr>
          <a:xfrm>
            <a:off x="2833649" y="3371270"/>
            <a:ext cx="6565617" cy="639145"/>
          </a:xfrm>
          <a:prstGeom prst="rect">
            <a:avLst/>
          </a:prstGeom>
          <a:noFill/>
        </p:spPr>
        <p:txBody>
          <a:bodyPr wrap="square" anchor="ctr">
            <a:normAutofit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数据采集及处理技术原理</a:t>
            </a:r>
            <a:endParaRPr lang="en-US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0"/>
            </p:custDataLst>
          </p:nvPr>
        </p:nvSpPr>
        <p:spPr>
          <a:xfrm>
            <a:off x="2833332" y="1927225"/>
            <a:ext cx="1651635" cy="1501775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r>
              <a:rPr lang="en-US" altLang="zh-CN" sz="9600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64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02</a:t>
            </a:r>
            <a:endParaRPr lang="zh-CN" altLang="en-US" sz="9600" b="1" spc="300" noProof="0" dirty="0">
              <a:ln>
                <a:noFill/>
              </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64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7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5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7" grpId="0" animBg="1"/>
      <p:bldP spid="8" grpId="0" animBg="1"/>
      <p:bldP spid="11" grpId="0" animBg="1"/>
      <p:bldP spid="4" grpId="0" animBg="1"/>
      <p:bldP spid="6" grpId="0" animBg="1"/>
      <p:bldP spid="14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背景图" descr="免费 太阳系照片 素材图片">
            <a:extLst>
              <a:ext uri="{FF2B5EF4-FFF2-40B4-BE49-F238E27FC236}">
                <a16:creationId xmlns:a16="http://schemas.microsoft.com/office/drawing/2014/main" id="{DD3C2EAC-C574-DEB9-E060-9216ACC01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467" y="0"/>
            <a:ext cx="122674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287033C8-3D92-5BBC-4B8F-3495092BFC97}"/>
              </a:ext>
            </a:extLst>
          </p:cNvPr>
          <p:cNvSpPr/>
          <p:nvPr/>
        </p:nvSpPr>
        <p:spPr>
          <a:xfrm>
            <a:off x="-75469" y="0"/>
            <a:ext cx="12267467" cy="6858000"/>
          </a:xfrm>
          <a:prstGeom prst="rect">
            <a:avLst/>
          </a:prstGeom>
          <a:gradFill flip="none" rotWithShape="1">
            <a:gsLst>
              <a:gs pos="0">
                <a:srgbClr val="141A00">
                  <a:alpha val="79000"/>
                </a:srgbClr>
              </a:gs>
              <a:gs pos="100000">
                <a:srgbClr val="121800">
                  <a:alpha val="74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9BE2922-FE27-C41C-32BB-A3166367DF6F}"/>
              </a:ext>
            </a:extLst>
          </p:cNvPr>
          <p:cNvGrpSpPr/>
          <p:nvPr/>
        </p:nvGrpSpPr>
        <p:grpSpPr>
          <a:xfrm rot="5400000" flipH="1">
            <a:off x="10796905" y="1226185"/>
            <a:ext cx="2215515" cy="165735"/>
            <a:chOff x="9869664" y="2027808"/>
            <a:chExt cx="1679071" cy="125794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678A6671-6A17-261F-9F6B-99DF180445A2}"/>
                </a:ext>
              </a:extLst>
            </p:cNvPr>
            <p:cNvGrpSpPr/>
            <p:nvPr/>
          </p:nvGrpSpPr>
          <p:grpSpPr>
            <a:xfrm>
              <a:off x="10012136" y="2027808"/>
              <a:ext cx="1399658" cy="125794"/>
              <a:chOff x="10012136" y="2027808"/>
              <a:chExt cx="1399658" cy="125794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38AF980-39D4-5328-BCEA-7EB362BAE854}"/>
                  </a:ext>
                </a:extLst>
              </p:cNvPr>
              <p:cNvGrpSpPr/>
              <p:nvPr/>
            </p:nvGrpSpPr>
            <p:grpSpPr>
              <a:xfrm>
                <a:off x="10012136" y="2027808"/>
                <a:ext cx="489481" cy="125794"/>
                <a:chOff x="9808884" y="2027808"/>
                <a:chExt cx="489481" cy="125794"/>
              </a:xfrm>
            </p:grpSpPr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A1D8B49B-1F87-F92F-36CE-C9FF5DC9009C}"/>
                    </a:ext>
                  </a:extLst>
                </p:cNvPr>
                <p:cNvCxnSpPr/>
                <p:nvPr>
                  <p:custDataLst>
                    <p:tags r:id="rId37"/>
                  </p:custDataLst>
                </p:nvPr>
              </p:nvCxnSpPr>
              <p:spPr>
                <a:xfrm flipH="1">
                  <a:off x="980888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374E198B-DF74-C02B-D692-2B8373493854}"/>
                    </a:ext>
                  </a:extLst>
                </p:cNvPr>
                <p:cNvCxnSpPr/>
                <p:nvPr>
                  <p:custDataLst>
                    <p:tags r:id="rId38"/>
                  </p:custDataLst>
                </p:nvPr>
              </p:nvCxnSpPr>
              <p:spPr>
                <a:xfrm flipH="1">
                  <a:off x="984627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DBEC1B72-1B10-34FB-8927-8026DBE6217B}"/>
                    </a:ext>
                  </a:extLst>
                </p:cNvPr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988367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4CF169C6-BA10-6236-21BF-0A7CB51B2992}"/>
                    </a:ext>
                  </a:extLst>
                </p:cNvPr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992106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5A32F376-3416-09B5-79DE-E080A96E505E}"/>
                    </a:ext>
                  </a:extLst>
                </p:cNvPr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995846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7F79C321-9C46-EB1C-EBAD-50CBE2EEE5E2}"/>
                    </a:ext>
                  </a:extLst>
                </p:cNvPr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999585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07C75629-B979-AB03-6C9F-6DB3E89B8B31}"/>
                    </a:ext>
                  </a:extLst>
                </p:cNvPr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1003325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1E94FB47-22B9-250C-408C-55CA5005A59B}"/>
                    </a:ext>
                  </a:extLst>
                </p:cNvPr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1007399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182B8A56-BABF-3439-EC56-7D9FE6AA2A3D}"/>
                    </a:ext>
                  </a:extLst>
                </p:cNvPr>
                <p:cNvCxnSpPr/>
                <p:nvPr>
                  <p:custDataLst>
                    <p:tags r:id="rId45"/>
                  </p:custDataLst>
                </p:nvPr>
              </p:nvCxnSpPr>
              <p:spPr>
                <a:xfrm flipH="1">
                  <a:off x="1011139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3FA002B-EB58-A2FF-79BB-841827DDE0AD}"/>
                    </a:ext>
                  </a:extLst>
                </p:cNvPr>
                <p:cNvCxnSpPr/>
                <p:nvPr>
                  <p:custDataLst>
                    <p:tags r:id="rId46"/>
                  </p:custDataLst>
                </p:nvPr>
              </p:nvCxnSpPr>
              <p:spPr>
                <a:xfrm flipH="1">
                  <a:off x="1014878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B4AD46C8-F21B-0817-7CBA-303C3AC5A31C}"/>
                    </a:ext>
                  </a:extLst>
                </p:cNvPr>
                <p:cNvCxnSpPr/>
                <p:nvPr>
                  <p:custDataLst>
                    <p:tags r:id="rId47"/>
                  </p:custDataLst>
                </p:nvPr>
              </p:nvCxnSpPr>
              <p:spPr>
                <a:xfrm flipH="1">
                  <a:off x="1018618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D329A511-0A22-9A37-288D-602C6C03FECF}"/>
                    </a:ext>
                  </a:extLst>
                </p:cNvPr>
                <p:cNvCxnSpPr/>
                <p:nvPr>
                  <p:custDataLst>
                    <p:tags r:id="rId48"/>
                  </p:custDataLst>
                </p:nvPr>
              </p:nvCxnSpPr>
              <p:spPr>
                <a:xfrm flipH="1">
                  <a:off x="1022357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C041121-4193-E5E5-70D7-DB60FD6BEEE6}"/>
                  </a:ext>
                </a:extLst>
              </p:cNvPr>
              <p:cNvGrpSpPr/>
              <p:nvPr/>
            </p:nvGrpSpPr>
            <p:grpSpPr>
              <a:xfrm>
                <a:off x="10467845" y="2027808"/>
                <a:ext cx="489481" cy="125794"/>
                <a:chOff x="9808884" y="2027808"/>
                <a:chExt cx="489481" cy="125794"/>
              </a:xfrm>
            </p:grpSpPr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60401BF6-1D0D-7DC3-1A7F-5702AD0394FB}"/>
                    </a:ext>
                  </a:extLst>
                </p:cNvPr>
                <p:cNvCxnSpPr/>
                <p:nvPr>
                  <p:custDataLst>
                    <p:tags r:id="rId25"/>
                  </p:custDataLst>
                </p:nvPr>
              </p:nvCxnSpPr>
              <p:spPr>
                <a:xfrm flipH="1">
                  <a:off x="980888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1D74B314-33D3-7DB4-890E-F24CB1C1015C}"/>
                    </a:ext>
                  </a:extLst>
                </p:cNvPr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>
                  <a:off x="984627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D1B65256-5243-3866-BAAB-CA1E640A72B8}"/>
                    </a:ext>
                  </a:extLst>
                </p:cNvPr>
                <p:cNvCxnSpPr/>
                <p:nvPr>
                  <p:custDataLst>
                    <p:tags r:id="rId27"/>
                  </p:custDataLst>
                </p:nvPr>
              </p:nvCxnSpPr>
              <p:spPr>
                <a:xfrm flipH="1">
                  <a:off x="988367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4B33A673-6966-2238-B6A4-9A6B0DF854E1}"/>
                    </a:ext>
                  </a:extLst>
                </p:cNvPr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>
                  <a:off x="992106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7A89299C-25D5-4B4E-8D79-479DE25FE249}"/>
                    </a:ext>
                  </a:extLst>
                </p:cNvPr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>
                  <a:off x="995846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D2C0F07B-E748-129C-7486-3883192AC537}"/>
                    </a:ext>
                  </a:extLst>
                </p:cNvPr>
                <p:cNvCxnSpPr/>
                <p:nvPr>
                  <p:custDataLst>
                    <p:tags r:id="rId30"/>
                  </p:custDataLst>
                </p:nvPr>
              </p:nvCxnSpPr>
              <p:spPr>
                <a:xfrm flipH="1">
                  <a:off x="999585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F68940A9-BDCD-A6A9-126A-E7F305544119}"/>
                    </a:ext>
                  </a:extLst>
                </p:cNvPr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1003325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F5888567-12B9-8F5F-7BB3-EE2316F5CBB7}"/>
                    </a:ext>
                  </a:extLst>
                </p:cNvPr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1007399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D33908BC-B50A-8961-A2D2-839C5400A5A3}"/>
                    </a:ext>
                  </a:extLst>
                </p:cNvPr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1011139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EC44D1C8-CF24-EC07-D71D-95AF4B69EA82}"/>
                    </a:ext>
                  </a:extLst>
                </p:cNvPr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1014878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74CA6BCD-84FA-7147-3D97-B9DE119E7438}"/>
                    </a:ext>
                  </a:extLst>
                </p:cNvPr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1018618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FB26EB67-7337-0293-53CB-4589091853F0}"/>
                    </a:ext>
                  </a:extLst>
                </p:cNvPr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1022357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2A8CB1CC-9E93-67F7-F7E0-72ADDC30C982}"/>
                  </a:ext>
                </a:extLst>
              </p:cNvPr>
              <p:cNvGrpSpPr/>
              <p:nvPr/>
            </p:nvGrpSpPr>
            <p:grpSpPr>
              <a:xfrm>
                <a:off x="10922313" y="2027808"/>
                <a:ext cx="489481" cy="125794"/>
                <a:chOff x="9808884" y="2027808"/>
                <a:chExt cx="489481" cy="125794"/>
              </a:xfrm>
            </p:grpSpPr>
            <p:cxnSp>
              <p:nvCxnSpPr>
                <p:cNvPr id="17" name="直接连接符 16">
                  <a:extLst>
                    <a:ext uri="{FF2B5EF4-FFF2-40B4-BE49-F238E27FC236}">
                      <a16:creationId xmlns:a16="http://schemas.microsoft.com/office/drawing/2014/main" id="{8EB560D5-80F0-A3FB-CC3D-23814F5ADF59}"/>
                    </a:ext>
                  </a:extLst>
                </p:cNvPr>
                <p:cNvCxnSpPr/>
                <p:nvPr>
                  <p:custDataLst>
                    <p:tags r:id="rId13"/>
                  </p:custDataLst>
                </p:nvPr>
              </p:nvCxnSpPr>
              <p:spPr>
                <a:xfrm flipH="1">
                  <a:off x="980888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79F5E7E0-CBDE-2202-BC2C-195470CB1DD0}"/>
                    </a:ext>
                  </a:extLst>
                </p:cNvPr>
                <p:cNvCxnSpPr/>
                <p:nvPr>
                  <p:custDataLst>
                    <p:tags r:id="rId14"/>
                  </p:custDataLst>
                </p:nvPr>
              </p:nvCxnSpPr>
              <p:spPr>
                <a:xfrm flipH="1">
                  <a:off x="984627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AF235479-1A37-52EA-4074-A7EBFCFDA818}"/>
                    </a:ext>
                  </a:extLst>
                </p:cNvPr>
                <p:cNvCxnSpPr/>
                <p:nvPr>
                  <p:custDataLst>
                    <p:tags r:id="rId15"/>
                  </p:custDataLst>
                </p:nvPr>
              </p:nvCxnSpPr>
              <p:spPr>
                <a:xfrm flipH="1">
                  <a:off x="988367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1D892DD1-1D97-6B19-907D-419FDAEF700E}"/>
                    </a:ext>
                  </a:extLst>
                </p:cNvPr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>
                  <a:off x="992106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78327957-E6C6-0130-8661-7C0348763EAA}"/>
                    </a:ext>
                  </a:extLst>
                </p:cNvPr>
                <p:cNvCxnSpPr/>
                <p:nvPr>
                  <p:custDataLst>
                    <p:tags r:id="rId17"/>
                  </p:custDataLst>
                </p:nvPr>
              </p:nvCxnSpPr>
              <p:spPr>
                <a:xfrm flipH="1">
                  <a:off x="995846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CA10A8A8-71D7-F765-0344-A994198947A0}"/>
                    </a:ext>
                  </a:extLst>
                </p:cNvPr>
                <p:cNvCxnSpPr/>
                <p:nvPr>
                  <p:custDataLst>
                    <p:tags r:id="rId18"/>
                  </p:custDataLst>
                </p:nvPr>
              </p:nvCxnSpPr>
              <p:spPr>
                <a:xfrm flipH="1">
                  <a:off x="999585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17868C3D-9E0E-0052-6088-2F5084158B83}"/>
                    </a:ext>
                  </a:extLst>
                </p:cNvPr>
                <p:cNvCxnSpPr/>
                <p:nvPr>
                  <p:custDataLst>
                    <p:tags r:id="rId19"/>
                  </p:custDataLst>
                </p:nvPr>
              </p:nvCxnSpPr>
              <p:spPr>
                <a:xfrm flipH="1">
                  <a:off x="1003325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8000EC8E-3501-9E4C-DDC4-5BA25486A208}"/>
                    </a:ext>
                  </a:extLst>
                </p:cNvPr>
                <p:cNvCxnSpPr/>
                <p:nvPr>
                  <p:custDataLst>
                    <p:tags r:id="rId20"/>
                  </p:custDataLst>
                </p:nvPr>
              </p:nvCxnSpPr>
              <p:spPr>
                <a:xfrm flipH="1">
                  <a:off x="1007399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>
                  <a:extLst>
                    <a:ext uri="{FF2B5EF4-FFF2-40B4-BE49-F238E27FC236}">
                      <a16:creationId xmlns:a16="http://schemas.microsoft.com/office/drawing/2014/main" id="{FE495848-D040-F3DB-BD5E-3C6505C336E1}"/>
                    </a:ext>
                  </a:extLst>
                </p:cNvPr>
                <p:cNvCxnSpPr/>
                <p:nvPr>
                  <p:custDataLst>
                    <p:tags r:id="rId21"/>
                  </p:custDataLst>
                </p:nvPr>
              </p:nvCxnSpPr>
              <p:spPr>
                <a:xfrm flipH="1">
                  <a:off x="1011139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CBB27FB1-CFA8-C36E-C06B-B2AFA8623AB6}"/>
                    </a:ext>
                  </a:extLst>
                </p:cNvPr>
                <p:cNvCxnSpPr/>
                <p:nvPr>
                  <p:custDataLst>
                    <p:tags r:id="rId22"/>
                  </p:custDataLst>
                </p:nvPr>
              </p:nvCxnSpPr>
              <p:spPr>
                <a:xfrm flipH="1">
                  <a:off x="1014878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412CEAE3-8508-6468-91E7-AF86606ECE83}"/>
                    </a:ext>
                  </a:extLst>
                </p:cNvPr>
                <p:cNvCxnSpPr/>
                <p:nvPr>
                  <p:custDataLst>
                    <p:tags r:id="rId23"/>
                  </p:custDataLst>
                </p:nvPr>
              </p:nvCxnSpPr>
              <p:spPr>
                <a:xfrm flipH="1">
                  <a:off x="1018618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1FDA6627-C922-A421-82FB-999D91AA1887}"/>
                    </a:ext>
                  </a:extLst>
                </p:cNvPr>
                <p:cNvCxnSpPr/>
                <p:nvPr>
                  <p:custDataLst>
                    <p:tags r:id="rId24"/>
                  </p:custDataLst>
                </p:nvPr>
              </p:nvCxnSpPr>
              <p:spPr>
                <a:xfrm flipH="1">
                  <a:off x="1022357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9948717-EEFC-932A-7FB7-7C47D834CF5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869664" y="2052386"/>
              <a:ext cx="61428" cy="6142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522ADEE-A450-FA49-0168-C6447228AC7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1487307" y="2052386"/>
              <a:ext cx="61428" cy="6142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椭圆 15"/>
          <p:cNvSpPr/>
          <p:nvPr>
            <p:custDataLst>
              <p:tags r:id="rId2"/>
            </p:custDataLst>
          </p:nvPr>
        </p:nvSpPr>
        <p:spPr>
          <a:xfrm>
            <a:off x="11373127" y="1137168"/>
            <a:ext cx="349754" cy="34975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7381981" y="5633050"/>
            <a:ext cx="754450" cy="754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图片1"/>
          <p:cNvSpPr/>
          <p:nvPr>
            <p:custDataLst>
              <p:tags r:id="rId4"/>
            </p:custDataLst>
          </p:nvPr>
        </p:nvSpPr>
        <p:spPr>
          <a:xfrm>
            <a:off x="5924550" y="1387475"/>
            <a:ext cx="2820035" cy="4351020"/>
          </a:xfrm>
          <a:prstGeom prst="rect">
            <a:avLst/>
          </a:prstGeom>
          <a:blipFill dpi="0" rotWithShape="0">
            <a:blip r:embed="rId52"/>
            <a:srcRect/>
            <a:stretch>
              <a:fillRect l="-27145" r="-271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图片2"/>
          <p:cNvSpPr/>
          <p:nvPr>
            <p:custDataLst>
              <p:tags r:id="rId5"/>
            </p:custDataLst>
          </p:nvPr>
        </p:nvSpPr>
        <p:spPr>
          <a:xfrm>
            <a:off x="9011920" y="1387475"/>
            <a:ext cx="2820035" cy="4351020"/>
          </a:xfrm>
          <a:prstGeom prst="rect">
            <a:avLst/>
          </a:prstGeom>
          <a:blipFill dpi="0" rotWithShape="0">
            <a:blip r:embed="rId53"/>
            <a:srcRect/>
            <a:stretch>
              <a:fillRect l="-27145" r="-271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!!平滑2"/>
          <p:cNvSpPr/>
          <p:nvPr>
            <p:custDataLst>
              <p:tags r:id="rId6"/>
            </p:custDataLst>
          </p:nvPr>
        </p:nvSpPr>
        <p:spPr>
          <a:xfrm>
            <a:off x="1128765" y="1144110"/>
            <a:ext cx="186334" cy="18633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!!平滑3"/>
          <p:cNvSpPr/>
          <p:nvPr>
            <p:custDataLst>
              <p:tags r:id="rId7"/>
            </p:custDataLst>
          </p:nvPr>
        </p:nvSpPr>
        <p:spPr>
          <a:xfrm>
            <a:off x="447978" y="649656"/>
            <a:ext cx="680788" cy="680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标题"/>
          <p:cNvSpPr txBox="1"/>
          <p:nvPr>
            <p:custDataLst>
              <p:tags r:id="rId8"/>
            </p:custDataLst>
          </p:nvPr>
        </p:nvSpPr>
        <p:spPr>
          <a:xfrm>
            <a:off x="1228871" y="868080"/>
            <a:ext cx="4027805" cy="4603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数据采集及处理技术原理</a:t>
            </a:r>
            <a:endParaRPr lang="en-US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内容"/>
          <p:cNvSpPr txBox="1"/>
          <p:nvPr>
            <p:custDataLst>
              <p:tags r:id="rId9"/>
            </p:custDataLst>
          </p:nvPr>
        </p:nvSpPr>
        <p:spPr>
          <a:xfrm>
            <a:off x="1228871" y="1486922"/>
            <a:ext cx="4586605" cy="422696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考虑的方面有很多，其中包括数据源的选择、数据的抓取和爬虫技术的应用、数据清洗和预处理、数据存储和管理等。针对网络小说的热度分析，首先需要确定数据源，选择可靠的数据来源进行数据采集。其次，需要借助爬虫技术对数据进行抓取，爬虫程序需要能够准确地提取所需信息，并处理页面反爬机制。在数据清洗和预处理方面，需要对采集到的数据进行有效筛选和去重，同时进行数据格式化和归一化处理，以便后续的建模和分析。最后，为了高效地管理和查询数据，需要选择合适的数据库和数据处理框架，对数据进行存储和管理。通过以上的技术原理的实践应用，可以有效地实现网络小说热度分析数据可视化的目标。</a:t>
            </a:r>
            <a:endParaRPr lang="en-US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椭圆 11"/>
          <p:cNvSpPr/>
          <p:nvPr>
            <p:custDataLst>
              <p:tags r:id="rId10"/>
            </p:custDataLst>
          </p:nvPr>
        </p:nvSpPr>
        <p:spPr>
          <a:xfrm>
            <a:off x="6627213" y="840070"/>
            <a:ext cx="754450" cy="75445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3580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5*sin(rand(0-360)+0)+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998" fill="hold">
                                          <p:stCondLst>
                                            <p:cond delay="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500000" y="50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8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714" fill="hold">
                                          <p:stCondLst>
                                            <p:cond delay="28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6" grpId="0" animBg="1"/>
      <p:bldP spid="14" grpId="0" animBg="1"/>
      <p:bldP spid="8" grpId="0" animBg="1"/>
      <p:bldP spid="10" grpId="0" animBg="1"/>
      <p:bldP spid="9" grpId="0" animBg="1"/>
      <p:bldP spid="2" grpId="0" animBg="1"/>
      <p:bldP spid="6" grpId="0"/>
      <p:bldP spid="25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背景" descr="免费 建筑物的轮廓照片 素材图片">
            <a:extLst>
              <a:ext uri="{FF2B5EF4-FFF2-40B4-BE49-F238E27FC236}">
                <a16:creationId xmlns:a16="http://schemas.microsoft.com/office/drawing/2014/main" id="{EECCF826-6551-6752-8294-0742F3F83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1219182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63390C2-74C1-3044-2C28-BF51C2713DDA}"/>
              </a:ext>
            </a:extLst>
          </p:cNvPr>
          <p:cNvSpPr/>
          <p:nvPr/>
        </p:nvSpPr>
        <p:spPr>
          <a:xfrm>
            <a:off x="0" y="0"/>
            <a:ext cx="12191829" cy="6877030"/>
          </a:xfrm>
          <a:prstGeom prst="rect">
            <a:avLst/>
          </a:prstGeom>
          <a:gradFill flip="none" rotWithShape="1">
            <a:gsLst>
              <a:gs pos="0">
                <a:srgbClr val="141A00">
                  <a:alpha val="95000"/>
                </a:srgbClr>
              </a:gs>
              <a:gs pos="100000">
                <a:srgbClr val="121800">
                  <a:alpha val="7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8643973" y="5845292"/>
            <a:ext cx="640321" cy="64032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11584988" y="1787497"/>
            <a:ext cx="886115" cy="8861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7985672" y="367909"/>
            <a:ext cx="680788" cy="680788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>
          <a:xfrm>
            <a:off x="9780933" y="1370200"/>
            <a:ext cx="372667" cy="372667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2301241" y="1477537"/>
            <a:ext cx="7652724" cy="3830443"/>
          </a:xfrm>
          <a:prstGeom prst="rect">
            <a:avLst/>
          </a:prstGeom>
          <a:noFill/>
          <a:ln w="254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自由多边形组合"/>
          <p:cNvGrpSpPr/>
          <p:nvPr/>
        </p:nvGrpSpPr>
        <p:grpSpPr>
          <a:xfrm rot="10800000">
            <a:off x="8536122" y="2111124"/>
            <a:ext cx="952502" cy="819206"/>
            <a:chOff x="4895579" y="1614459"/>
            <a:chExt cx="952502" cy="819206"/>
          </a:xfrm>
        </p:grpSpPr>
        <p:sp>
          <p:nvSpPr>
            <p:cNvPr id="3" name="任意多边形: 形状 7"/>
            <p:cNvSpPr/>
            <p:nvPr>
              <p:custDataLst>
                <p:tags r:id="rId11"/>
              </p:custDataLst>
            </p:nvPr>
          </p:nvSpPr>
          <p:spPr>
            <a:xfrm>
              <a:off x="4893496" y="1612376"/>
              <a:ext cx="444316" cy="821983"/>
            </a:xfrm>
            <a:custGeom>
              <a:avLst/>
              <a:gdLst>
                <a:gd name="connsiteX0" fmla="*/ 443872 w 444315"/>
                <a:gd name="connsiteY0" fmla="*/ 141959 h 821982"/>
                <a:gd name="connsiteX1" fmla="*/ 358396 w 444315"/>
                <a:gd name="connsiteY1" fmla="*/ 85392 h 821982"/>
                <a:gd name="connsiteX2" fmla="*/ 268478 w 444315"/>
                <a:gd name="connsiteY2" fmla="*/ 2083 h 821982"/>
                <a:gd name="connsiteX3" fmla="*/ 67564 w 444315"/>
                <a:gd name="connsiteY3" fmla="*/ 204107 h 821982"/>
                <a:gd name="connsiteX4" fmla="*/ 2083 w 444315"/>
                <a:gd name="connsiteY4" fmla="*/ 539343 h 821982"/>
                <a:gd name="connsiteX5" fmla="*/ 4304 w 444315"/>
                <a:gd name="connsiteY5" fmla="*/ 821289 h 821982"/>
                <a:gd name="connsiteX6" fmla="*/ 434985 w 444315"/>
                <a:gd name="connsiteY6" fmla="*/ 821289 h 821982"/>
                <a:gd name="connsiteX7" fmla="*/ 434985 w 444315"/>
                <a:gd name="connsiteY7" fmla="*/ 377279 h 821982"/>
                <a:gd name="connsiteX8" fmla="*/ 210772 w 444315"/>
                <a:gd name="connsiteY8" fmla="*/ 377279 h 821982"/>
                <a:gd name="connsiteX9" fmla="*/ 278475 w 444315"/>
                <a:gd name="connsiteY9" fmla="*/ 241846 h 821982"/>
                <a:gd name="connsiteX10" fmla="*/ 443872 w 444315"/>
                <a:gd name="connsiteY10" fmla="*/ 141959 h 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315" h="821982">
                  <a:moveTo>
                    <a:pt x="443872" y="141959"/>
                  </a:moveTo>
                  <a:cubicBezTo>
                    <a:pt x="413475" y="126155"/>
                    <a:pt x="384825" y="107195"/>
                    <a:pt x="358396" y="85392"/>
                  </a:cubicBezTo>
                  <a:cubicBezTo>
                    <a:pt x="332479" y="63954"/>
                    <a:pt x="302504" y="36184"/>
                    <a:pt x="268478" y="2083"/>
                  </a:cubicBezTo>
                  <a:cubicBezTo>
                    <a:pt x="178208" y="40608"/>
                    <a:pt x="111236" y="107950"/>
                    <a:pt x="67564" y="204107"/>
                  </a:cubicBezTo>
                  <a:cubicBezTo>
                    <a:pt x="23891" y="300265"/>
                    <a:pt x="2064" y="412011"/>
                    <a:pt x="2083" y="539343"/>
                  </a:cubicBezTo>
                  <a:lnTo>
                    <a:pt x="4304" y="821289"/>
                  </a:lnTo>
                  <a:lnTo>
                    <a:pt x="434985" y="821289"/>
                  </a:lnTo>
                  <a:lnTo>
                    <a:pt x="434985" y="377279"/>
                  </a:lnTo>
                  <a:lnTo>
                    <a:pt x="210772" y="377279"/>
                  </a:lnTo>
                  <a:cubicBezTo>
                    <a:pt x="220470" y="326772"/>
                    <a:pt x="243894" y="279913"/>
                    <a:pt x="278475" y="241846"/>
                  </a:cubicBezTo>
                  <a:cubicBezTo>
                    <a:pt x="313243" y="203394"/>
                    <a:pt x="368374" y="170099"/>
                    <a:pt x="443872" y="14195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8"/>
            <p:cNvSpPr/>
            <p:nvPr>
              <p:custDataLst>
                <p:tags r:id="rId12"/>
              </p:custDataLst>
            </p:nvPr>
          </p:nvSpPr>
          <p:spPr>
            <a:xfrm>
              <a:off x="5404126" y="1612376"/>
              <a:ext cx="444316" cy="821983"/>
            </a:xfrm>
            <a:custGeom>
              <a:avLst/>
              <a:gdLst>
                <a:gd name="connsiteX0" fmla="*/ 278475 w 444315"/>
                <a:gd name="connsiteY0" fmla="*/ 241846 h 821982"/>
                <a:gd name="connsiteX1" fmla="*/ 443871 w 444315"/>
                <a:gd name="connsiteY1" fmla="*/ 141875 h 821982"/>
                <a:gd name="connsiteX2" fmla="*/ 358396 w 444315"/>
                <a:gd name="connsiteY2" fmla="*/ 85392 h 821982"/>
                <a:gd name="connsiteX3" fmla="*/ 268478 w 444315"/>
                <a:gd name="connsiteY3" fmla="*/ 2083 h 821982"/>
                <a:gd name="connsiteX4" fmla="*/ 67564 w 444315"/>
                <a:gd name="connsiteY4" fmla="*/ 204107 h 821982"/>
                <a:gd name="connsiteX5" fmla="*/ 2083 w 444315"/>
                <a:gd name="connsiteY5" fmla="*/ 539343 h 821982"/>
                <a:gd name="connsiteX6" fmla="*/ 4277 w 444315"/>
                <a:gd name="connsiteY6" fmla="*/ 821289 h 821982"/>
                <a:gd name="connsiteX7" fmla="*/ 412797 w 444315"/>
                <a:gd name="connsiteY7" fmla="*/ 821289 h 821982"/>
                <a:gd name="connsiteX8" fmla="*/ 412797 w 444315"/>
                <a:gd name="connsiteY8" fmla="*/ 377279 h 821982"/>
                <a:gd name="connsiteX9" fmla="*/ 210689 w 444315"/>
                <a:gd name="connsiteY9" fmla="*/ 377279 h 821982"/>
                <a:gd name="connsiteX10" fmla="*/ 278475 w 444315"/>
                <a:gd name="connsiteY10" fmla="*/ 241846 h 82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4315" h="821982">
                  <a:moveTo>
                    <a:pt x="278475" y="241846"/>
                  </a:moveTo>
                  <a:cubicBezTo>
                    <a:pt x="313207" y="203376"/>
                    <a:pt x="368338" y="170052"/>
                    <a:pt x="443871" y="141875"/>
                  </a:cubicBezTo>
                  <a:cubicBezTo>
                    <a:pt x="413477" y="126098"/>
                    <a:pt x="384827" y="107166"/>
                    <a:pt x="358396" y="85392"/>
                  </a:cubicBezTo>
                  <a:cubicBezTo>
                    <a:pt x="332479" y="63954"/>
                    <a:pt x="302504" y="36184"/>
                    <a:pt x="268478" y="2083"/>
                  </a:cubicBezTo>
                  <a:cubicBezTo>
                    <a:pt x="178115" y="40608"/>
                    <a:pt x="111143" y="107950"/>
                    <a:pt x="67564" y="204107"/>
                  </a:cubicBezTo>
                  <a:cubicBezTo>
                    <a:pt x="23985" y="300265"/>
                    <a:pt x="2158" y="412011"/>
                    <a:pt x="2083" y="539343"/>
                  </a:cubicBezTo>
                  <a:lnTo>
                    <a:pt x="4277" y="821289"/>
                  </a:lnTo>
                  <a:lnTo>
                    <a:pt x="412797" y="821289"/>
                  </a:lnTo>
                  <a:lnTo>
                    <a:pt x="412797" y="377279"/>
                  </a:lnTo>
                  <a:lnTo>
                    <a:pt x="210689" y="377279"/>
                  </a:lnTo>
                  <a:cubicBezTo>
                    <a:pt x="220425" y="326769"/>
                    <a:pt x="243877" y="279913"/>
                    <a:pt x="278475" y="2418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" name="椭圆 5"/>
          <p:cNvSpPr/>
          <p:nvPr>
            <p:custDataLst>
              <p:tags r:id="rId7"/>
            </p:custDataLst>
          </p:nvPr>
        </p:nvSpPr>
        <p:spPr>
          <a:xfrm>
            <a:off x="4937648" y="5223025"/>
            <a:ext cx="320161" cy="320161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副标题"/>
          <p:cNvSpPr txBox="1"/>
          <p:nvPr>
            <p:custDataLst>
              <p:tags r:id="rId8"/>
            </p:custDataLst>
          </p:nvPr>
        </p:nvSpPr>
        <p:spPr>
          <a:xfrm>
            <a:off x="2833332" y="4023097"/>
            <a:ext cx="6565616" cy="803049"/>
          </a:xfrm>
          <a:prstGeom prst="rect">
            <a:avLst/>
          </a:prstGeom>
          <a:noFill/>
        </p:spPr>
        <p:txBody>
          <a:bodyPr wrap="square" lIns="71755" tIns="36195" rIns="71755" bIns="36195" rtlCol="0" anchor="t" anchorCtr="0">
            <a:norm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400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阿里巴巴普惠体" panose="00020600040101010101" pitchFamily="18" charset="-122"/>
              </a:rPr>
              <a:t>Implementation of heat analysis based on data visualization of mysql flask echarts</a:t>
            </a:r>
            <a:endParaRPr lang="zh-CN" altLang="en-US" sz="1400" noProof="0" dirty="0">
              <a:ln>
                <a:noFill/>
              </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82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标题"/>
          <p:cNvSpPr txBox="1"/>
          <p:nvPr>
            <p:custDataLst>
              <p:tags r:id="rId9"/>
            </p:custDataLst>
          </p:nvPr>
        </p:nvSpPr>
        <p:spPr>
          <a:xfrm>
            <a:off x="2833649" y="3371270"/>
            <a:ext cx="6565617" cy="639145"/>
          </a:xfrm>
          <a:prstGeom prst="rect">
            <a:avLst/>
          </a:prstGeom>
          <a:noFill/>
        </p:spPr>
        <p:txBody>
          <a:bodyPr wrap="square" anchor="ctr">
            <a:normAutofit fontScale="55000" lnSpcReduction="2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</a:t>
            </a:r>
            <a:r>
              <a:rPr lang="en-US" altLang="zh-CN" sz="3600" b="1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mysql flask echarts</a:t>
            </a:r>
            <a:r>
              <a:rPr lang="zh-CN" altLang="en-US" sz="3600" b="1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2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数据可视化实现热度分析</a:t>
            </a:r>
            <a:endParaRPr lang="en-US" altLang="en-US" sz="3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0"/>
            </p:custDataLst>
          </p:nvPr>
        </p:nvSpPr>
        <p:spPr>
          <a:xfrm>
            <a:off x="2833332" y="1927225"/>
            <a:ext cx="1651635" cy="1501775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r>
              <a:rPr lang="en-US" altLang="zh-CN" sz="9600" noProof="0">
                <a:ln>
                  <a:noFill/>
                </a:ln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64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lt"/>
              </a:rPr>
              <a:t>03</a:t>
            </a:r>
            <a:endParaRPr lang="zh-CN" altLang="en-US" sz="9600" b="1" spc="300" noProof="0" dirty="0">
              <a:ln>
                <a:noFill/>
              </a:ln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6400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5" grpId="0" animBg="1"/>
          <p:bldP spid="7" grpId="0" animBg="1"/>
          <p:bldP spid="8" grpId="0" animBg="1"/>
          <p:bldP spid="11" grpId="0" animBg="1"/>
          <p:bldP spid="4" grpId="0" animBg="1"/>
          <p:bldP spid="6" grpId="0" animBg="1"/>
          <p:bldP spid="14" grpId="0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1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3" presetClass="entr" presetSubtype="28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5" grpId="0" animBg="1"/>
          <p:bldP spid="7" grpId="0" animBg="1"/>
          <p:bldP spid="8" grpId="0" animBg="1"/>
          <p:bldP spid="11" grpId="0" animBg="1"/>
          <p:bldP spid="4" grpId="0" animBg="1"/>
          <p:bldP spid="6" grpId="0" animBg="1"/>
          <p:bldP spid="14" grpId="0"/>
          <p:bldP spid="17" grpId="0"/>
          <p:bldP spid="1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背景图" descr="免费 太阳系照片 素材图片">
            <a:extLst>
              <a:ext uri="{FF2B5EF4-FFF2-40B4-BE49-F238E27FC236}">
                <a16:creationId xmlns:a16="http://schemas.microsoft.com/office/drawing/2014/main" id="{339FCD96-3030-B58E-62F8-C5F0D7B75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7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5467" y="0"/>
            <a:ext cx="122674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04EB1B8A-C661-FA8B-8E2E-1FE0680B2169}"/>
              </a:ext>
            </a:extLst>
          </p:cNvPr>
          <p:cNvSpPr/>
          <p:nvPr/>
        </p:nvSpPr>
        <p:spPr>
          <a:xfrm>
            <a:off x="-75469" y="0"/>
            <a:ext cx="12267467" cy="6858000"/>
          </a:xfrm>
          <a:prstGeom prst="rect">
            <a:avLst/>
          </a:prstGeom>
          <a:gradFill flip="none" rotWithShape="1">
            <a:gsLst>
              <a:gs pos="0">
                <a:srgbClr val="141A00">
                  <a:alpha val="79000"/>
                </a:srgbClr>
              </a:gs>
              <a:gs pos="100000">
                <a:srgbClr val="121800">
                  <a:alpha val="74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633F8D3-34C8-EF25-E6BD-76AE22F51EBC}"/>
              </a:ext>
            </a:extLst>
          </p:cNvPr>
          <p:cNvGrpSpPr/>
          <p:nvPr/>
        </p:nvGrpSpPr>
        <p:grpSpPr>
          <a:xfrm rot="5400000" flipH="1">
            <a:off x="10796905" y="1226185"/>
            <a:ext cx="2215515" cy="165735"/>
            <a:chOff x="9869664" y="2027808"/>
            <a:chExt cx="1679071" cy="12579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E03E7D-75B8-C070-8939-D815866C685F}"/>
                </a:ext>
              </a:extLst>
            </p:cNvPr>
            <p:cNvGrpSpPr/>
            <p:nvPr/>
          </p:nvGrpSpPr>
          <p:grpSpPr>
            <a:xfrm>
              <a:off x="10012136" y="2027808"/>
              <a:ext cx="1399658" cy="125794"/>
              <a:chOff x="10012136" y="2027808"/>
              <a:chExt cx="1399658" cy="125794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BFD5239-0008-A9FE-996B-EAFE027533FC}"/>
                  </a:ext>
                </a:extLst>
              </p:cNvPr>
              <p:cNvGrpSpPr/>
              <p:nvPr/>
            </p:nvGrpSpPr>
            <p:grpSpPr>
              <a:xfrm>
                <a:off x="10012136" y="2027808"/>
                <a:ext cx="489481" cy="125794"/>
                <a:chOff x="9808884" y="2027808"/>
                <a:chExt cx="489481" cy="125794"/>
              </a:xfrm>
            </p:grpSpPr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AD4A9A81-96BE-170B-64E8-BAAE7CBFF217}"/>
                    </a:ext>
                  </a:extLst>
                </p:cNvPr>
                <p:cNvCxnSpPr/>
                <p:nvPr>
                  <p:custDataLst>
                    <p:tags r:id="rId33"/>
                  </p:custDataLst>
                </p:nvPr>
              </p:nvCxnSpPr>
              <p:spPr>
                <a:xfrm flipH="1">
                  <a:off x="980888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963FCA9B-AE7F-809B-5573-FE1F1D009A1A}"/>
                    </a:ext>
                  </a:extLst>
                </p:cNvPr>
                <p:cNvCxnSpPr/>
                <p:nvPr>
                  <p:custDataLst>
                    <p:tags r:id="rId34"/>
                  </p:custDataLst>
                </p:nvPr>
              </p:nvCxnSpPr>
              <p:spPr>
                <a:xfrm flipH="1">
                  <a:off x="984627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9A0DCCA1-6FD2-7A3B-5600-6FB70419FD24}"/>
                    </a:ext>
                  </a:extLst>
                </p:cNvPr>
                <p:cNvCxnSpPr/>
                <p:nvPr>
                  <p:custDataLst>
                    <p:tags r:id="rId35"/>
                  </p:custDataLst>
                </p:nvPr>
              </p:nvCxnSpPr>
              <p:spPr>
                <a:xfrm flipH="1">
                  <a:off x="988367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B4F080B8-1C95-1769-D71E-191729B93259}"/>
                    </a:ext>
                  </a:extLst>
                </p:cNvPr>
                <p:cNvCxnSpPr/>
                <p:nvPr>
                  <p:custDataLst>
                    <p:tags r:id="rId36"/>
                  </p:custDataLst>
                </p:nvPr>
              </p:nvCxnSpPr>
              <p:spPr>
                <a:xfrm flipH="1">
                  <a:off x="992106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A341EE5C-4975-C63C-F45B-C93C1911C5A3}"/>
                    </a:ext>
                  </a:extLst>
                </p:cNvPr>
                <p:cNvCxnSpPr/>
                <p:nvPr>
                  <p:custDataLst>
                    <p:tags r:id="rId37"/>
                  </p:custDataLst>
                </p:nvPr>
              </p:nvCxnSpPr>
              <p:spPr>
                <a:xfrm flipH="1">
                  <a:off x="995846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90E92837-5791-EFB3-FA02-48C26F145904}"/>
                    </a:ext>
                  </a:extLst>
                </p:cNvPr>
                <p:cNvCxnSpPr/>
                <p:nvPr>
                  <p:custDataLst>
                    <p:tags r:id="rId38"/>
                  </p:custDataLst>
                </p:nvPr>
              </p:nvCxnSpPr>
              <p:spPr>
                <a:xfrm flipH="1">
                  <a:off x="999585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CFCA42EE-2C5B-A9B5-3D02-69E6EC66263A}"/>
                    </a:ext>
                  </a:extLst>
                </p:cNvPr>
                <p:cNvCxnSpPr/>
                <p:nvPr>
                  <p:custDataLst>
                    <p:tags r:id="rId39"/>
                  </p:custDataLst>
                </p:nvPr>
              </p:nvCxnSpPr>
              <p:spPr>
                <a:xfrm flipH="1">
                  <a:off x="1003325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EAF4A130-238C-C325-334E-AC91E67C9FD7}"/>
                    </a:ext>
                  </a:extLst>
                </p:cNvPr>
                <p:cNvCxnSpPr/>
                <p:nvPr>
                  <p:custDataLst>
                    <p:tags r:id="rId40"/>
                  </p:custDataLst>
                </p:nvPr>
              </p:nvCxnSpPr>
              <p:spPr>
                <a:xfrm flipH="1">
                  <a:off x="1007399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BF2EE9AF-B543-7DFF-2AE0-33067882A338}"/>
                    </a:ext>
                  </a:extLst>
                </p:cNvPr>
                <p:cNvCxnSpPr/>
                <p:nvPr>
                  <p:custDataLst>
                    <p:tags r:id="rId41"/>
                  </p:custDataLst>
                </p:nvPr>
              </p:nvCxnSpPr>
              <p:spPr>
                <a:xfrm flipH="1">
                  <a:off x="1011139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974A63DC-A23B-BEBD-26B2-A45B3AF6F453}"/>
                    </a:ext>
                  </a:extLst>
                </p:cNvPr>
                <p:cNvCxnSpPr/>
                <p:nvPr>
                  <p:custDataLst>
                    <p:tags r:id="rId42"/>
                  </p:custDataLst>
                </p:nvPr>
              </p:nvCxnSpPr>
              <p:spPr>
                <a:xfrm flipH="1">
                  <a:off x="1014878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A65D9992-1598-A616-D3D3-01D7B1C1960A}"/>
                    </a:ext>
                  </a:extLst>
                </p:cNvPr>
                <p:cNvCxnSpPr/>
                <p:nvPr>
                  <p:custDataLst>
                    <p:tags r:id="rId43"/>
                  </p:custDataLst>
                </p:nvPr>
              </p:nvCxnSpPr>
              <p:spPr>
                <a:xfrm flipH="1">
                  <a:off x="1018618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D23A7BA4-9DF9-81CD-5921-4DC3E19BF37D}"/>
                    </a:ext>
                  </a:extLst>
                </p:cNvPr>
                <p:cNvCxnSpPr/>
                <p:nvPr>
                  <p:custDataLst>
                    <p:tags r:id="rId44"/>
                  </p:custDataLst>
                </p:nvPr>
              </p:nvCxnSpPr>
              <p:spPr>
                <a:xfrm flipH="1">
                  <a:off x="1022357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3B8C9EF8-F723-C081-20DE-E2BB82C29B66}"/>
                  </a:ext>
                </a:extLst>
              </p:cNvPr>
              <p:cNvGrpSpPr/>
              <p:nvPr/>
            </p:nvGrpSpPr>
            <p:grpSpPr>
              <a:xfrm>
                <a:off x="10467845" y="2027808"/>
                <a:ext cx="489481" cy="125794"/>
                <a:chOff x="9808884" y="2027808"/>
                <a:chExt cx="489481" cy="125794"/>
              </a:xfrm>
            </p:grpSpPr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523132B7-E1CB-28D4-5336-FAA8CC0652B7}"/>
                    </a:ext>
                  </a:extLst>
                </p:cNvPr>
                <p:cNvCxnSpPr/>
                <p:nvPr>
                  <p:custDataLst>
                    <p:tags r:id="rId21"/>
                  </p:custDataLst>
                </p:nvPr>
              </p:nvCxnSpPr>
              <p:spPr>
                <a:xfrm flipH="1">
                  <a:off x="980888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AB396683-DEF5-2921-B2FC-F69AC85A1CEA}"/>
                    </a:ext>
                  </a:extLst>
                </p:cNvPr>
                <p:cNvCxnSpPr/>
                <p:nvPr>
                  <p:custDataLst>
                    <p:tags r:id="rId22"/>
                  </p:custDataLst>
                </p:nvPr>
              </p:nvCxnSpPr>
              <p:spPr>
                <a:xfrm flipH="1">
                  <a:off x="984627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B56E18BB-E2A5-72E6-B332-8590932EDB81}"/>
                    </a:ext>
                  </a:extLst>
                </p:cNvPr>
                <p:cNvCxnSpPr/>
                <p:nvPr>
                  <p:custDataLst>
                    <p:tags r:id="rId23"/>
                  </p:custDataLst>
                </p:nvPr>
              </p:nvCxnSpPr>
              <p:spPr>
                <a:xfrm flipH="1">
                  <a:off x="988367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223DC58B-37C9-4FF3-D344-98C814F66173}"/>
                    </a:ext>
                  </a:extLst>
                </p:cNvPr>
                <p:cNvCxnSpPr/>
                <p:nvPr>
                  <p:custDataLst>
                    <p:tags r:id="rId24"/>
                  </p:custDataLst>
                </p:nvPr>
              </p:nvCxnSpPr>
              <p:spPr>
                <a:xfrm flipH="1">
                  <a:off x="992106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8775EE86-C9E1-09AC-E162-25C009CB8E16}"/>
                    </a:ext>
                  </a:extLst>
                </p:cNvPr>
                <p:cNvCxnSpPr/>
                <p:nvPr>
                  <p:custDataLst>
                    <p:tags r:id="rId25"/>
                  </p:custDataLst>
                </p:nvPr>
              </p:nvCxnSpPr>
              <p:spPr>
                <a:xfrm flipH="1">
                  <a:off x="995846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D75A3E40-3B47-6E9F-D6C1-F2ECB3CCA71F}"/>
                    </a:ext>
                  </a:extLst>
                </p:cNvPr>
                <p:cNvCxnSpPr/>
                <p:nvPr>
                  <p:custDataLst>
                    <p:tags r:id="rId26"/>
                  </p:custDataLst>
                </p:nvPr>
              </p:nvCxnSpPr>
              <p:spPr>
                <a:xfrm flipH="1">
                  <a:off x="999585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E9A0BA1A-577F-CAE8-6E05-E1AB010D68C5}"/>
                    </a:ext>
                  </a:extLst>
                </p:cNvPr>
                <p:cNvCxnSpPr/>
                <p:nvPr>
                  <p:custDataLst>
                    <p:tags r:id="rId27"/>
                  </p:custDataLst>
                </p:nvPr>
              </p:nvCxnSpPr>
              <p:spPr>
                <a:xfrm flipH="1">
                  <a:off x="1003325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380FD5A9-7BD8-0B75-7DD4-756C340E5090}"/>
                    </a:ext>
                  </a:extLst>
                </p:cNvPr>
                <p:cNvCxnSpPr/>
                <p:nvPr>
                  <p:custDataLst>
                    <p:tags r:id="rId28"/>
                  </p:custDataLst>
                </p:nvPr>
              </p:nvCxnSpPr>
              <p:spPr>
                <a:xfrm flipH="1">
                  <a:off x="1007399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0FDB0501-28E1-55FE-3DFB-F0E11FB15F84}"/>
                    </a:ext>
                  </a:extLst>
                </p:cNvPr>
                <p:cNvCxnSpPr/>
                <p:nvPr>
                  <p:custDataLst>
                    <p:tags r:id="rId29"/>
                  </p:custDataLst>
                </p:nvPr>
              </p:nvCxnSpPr>
              <p:spPr>
                <a:xfrm flipH="1">
                  <a:off x="1011139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0452697C-00D0-FCE2-63E8-3B2AB0153E7A}"/>
                    </a:ext>
                  </a:extLst>
                </p:cNvPr>
                <p:cNvCxnSpPr/>
                <p:nvPr>
                  <p:custDataLst>
                    <p:tags r:id="rId30"/>
                  </p:custDataLst>
                </p:nvPr>
              </p:nvCxnSpPr>
              <p:spPr>
                <a:xfrm flipH="1">
                  <a:off x="1014878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10BF9B9F-B138-92A9-20EB-C541CD1279F5}"/>
                    </a:ext>
                  </a:extLst>
                </p:cNvPr>
                <p:cNvCxnSpPr/>
                <p:nvPr>
                  <p:custDataLst>
                    <p:tags r:id="rId31"/>
                  </p:custDataLst>
                </p:nvPr>
              </p:nvCxnSpPr>
              <p:spPr>
                <a:xfrm flipH="1">
                  <a:off x="1018618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B38FD841-1C64-1600-1266-CD7811C18B9C}"/>
                    </a:ext>
                  </a:extLst>
                </p:cNvPr>
                <p:cNvCxnSpPr/>
                <p:nvPr>
                  <p:custDataLst>
                    <p:tags r:id="rId32"/>
                  </p:custDataLst>
                </p:nvPr>
              </p:nvCxnSpPr>
              <p:spPr>
                <a:xfrm flipH="1">
                  <a:off x="1022357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0A5F36B1-DB11-47B0-755E-0F3B5A4772CB}"/>
                  </a:ext>
                </a:extLst>
              </p:cNvPr>
              <p:cNvGrpSpPr/>
              <p:nvPr/>
            </p:nvGrpSpPr>
            <p:grpSpPr>
              <a:xfrm>
                <a:off x="10922313" y="2027808"/>
                <a:ext cx="489481" cy="125794"/>
                <a:chOff x="9808884" y="2027808"/>
                <a:chExt cx="489481" cy="125794"/>
              </a:xfrm>
            </p:grpSpPr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920280C7-5F1F-8E0D-A70A-26193A831DAE}"/>
                    </a:ext>
                  </a:extLst>
                </p:cNvPr>
                <p:cNvCxnSpPr/>
                <p:nvPr>
                  <p:custDataLst>
                    <p:tags r:id="rId9"/>
                  </p:custDataLst>
                </p:nvPr>
              </p:nvCxnSpPr>
              <p:spPr>
                <a:xfrm flipH="1">
                  <a:off x="980888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>
                  <a:extLst>
                    <a:ext uri="{FF2B5EF4-FFF2-40B4-BE49-F238E27FC236}">
                      <a16:creationId xmlns:a16="http://schemas.microsoft.com/office/drawing/2014/main" id="{E9D9C50B-D6AA-2FFB-054E-718827FBE09C}"/>
                    </a:ext>
                  </a:extLst>
                </p:cNvPr>
                <p:cNvCxnSpPr/>
                <p:nvPr>
                  <p:custDataLst>
                    <p:tags r:id="rId10"/>
                  </p:custDataLst>
                </p:nvPr>
              </p:nvCxnSpPr>
              <p:spPr>
                <a:xfrm flipH="1">
                  <a:off x="984627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>
                  <a:extLst>
                    <a:ext uri="{FF2B5EF4-FFF2-40B4-BE49-F238E27FC236}">
                      <a16:creationId xmlns:a16="http://schemas.microsoft.com/office/drawing/2014/main" id="{455C5392-3F2F-21AE-4CF8-CC0BD97E1D4F}"/>
                    </a:ext>
                  </a:extLst>
                </p:cNvPr>
                <p:cNvCxnSpPr/>
                <p:nvPr>
                  <p:custDataLst>
                    <p:tags r:id="rId11"/>
                  </p:custDataLst>
                </p:nvPr>
              </p:nvCxnSpPr>
              <p:spPr>
                <a:xfrm flipH="1">
                  <a:off x="988367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>
                  <a:extLst>
                    <a:ext uri="{FF2B5EF4-FFF2-40B4-BE49-F238E27FC236}">
                      <a16:creationId xmlns:a16="http://schemas.microsoft.com/office/drawing/2014/main" id="{84E01D27-41C2-52D3-4889-E27F17B19C78}"/>
                    </a:ext>
                  </a:extLst>
                </p:cNvPr>
                <p:cNvCxnSpPr/>
                <p:nvPr>
                  <p:custDataLst>
                    <p:tags r:id="rId12"/>
                  </p:custDataLst>
                </p:nvPr>
              </p:nvCxnSpPr>
              <p:spPr>
                <a:xfrm flipH="1">
                  <a:off x="992106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C4D6CD4B-026D-369C-C22F-81A8035070DE}"/>
                    </a:ext>
                  </a:extLst>
                </p:cNvPr>
                <p:cNvCxnSpPr/>
                <p:nvPr>
                  <p:custDataLst>
                    <p:tags r:id="rId13"/>
                  </p:custDataLst>
                </p:nvPr>
              </p:nvCxnSpPr>
              <p:spPr>
                <a:xfrm flipH="1">
                  <a:off x="995846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>
                  <a:extLst>
                    <a:ext uri="{FF2B5EF4-FFF2-40B4-BE49-F238E27FC236}">
                      <a16:creationId xmlns:a16="http://schemas.microsoft.com/office/drawing/2014/main" id="{6C60E473-F645-ECE3-D606-AF0359F2C4FD}"/>
                    </a:ext>
                  </a:extLst>
                </p:cNvPr>
                <p:cNvCxnSpPr/>
                <p:nvPr>
                  <p:custDataLst>
                    <p:tags r:id="rId14"/>
                  </p:custDataLst>
                </p:nvPr>
              </p:nvCxnSpPr>
              <p:spPr>
                <a:xfrm flipH="1">
                  <a:off x="9995859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>
                  <a:extLst>
                    <a:ext uri="{FF2B5EF4-FFF2-40B4-BE49-F238E27FC236}">
                      <a16:creationId xmlns:a16="http://schemas.microsoft.com/office/drawing/2014/main" id="{30B7ECB6-692E-4479-010F-5AD48E8BA434}"/>
                    </a:ext>
                  </a:extLst>
                </p:cNvPr>
                <p:cNvCxnSpPr/>
                <p:nvPr>
                  <p:custDataLst>
                    <p:tags r:id="rId15"/>
                  </p:custDataLst>
                </p:nvPr>
              </p:nvCxnSpPr>
              <p:spPr>
                <a:xfrm flipH="1">
                  <a:off x="10033254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5879DDDA-F24A-7E17-2F4B-88137B143DB8}"/>
                    </a:ext>
                  </a:extLst>
                </p:cNvPr>
                <p:cNvCxnSpPr/>
                <p:nvPr>
                  <p:custDataLst>
                    <p:tags r:id="rId16"/>
                  </p:custDataLst>
                </p:nvPr>
              </p:nvCxnSpPr>
              <p:spPr>
                <a:xfrm flipH="1">
                  <a:off x="1007399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284EC010-40C4-0F8A-330B-61D693FC9115}"/>
                    </a:ext>
                  </a:extLst>
                </p:cNvPr>
                <p:cNvCxnSpPr/>
                <p:nvPr>
                  <p:custDataLst>
                    <p:tags r:id="rId17"/>
                  </p:custDataLst>
                </p:nvPr>
              </p:nvCxnSpPr>
              <p:spPr>
                <a:xfrm flipH="1">
                  <a:off x="1011139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B1FC4F11-A8F3-C7CB-E875-4A6187F2815B}"/>
                    </a:ext>
                  </a:extLst>
                </p:cNvPr>
                <p:cNvCxnSpPr/>
                <p:nvPr>
                  <p:custDataLst>
                    <p:tags r:id="rId18"/>
                  </p:custDataLst>
                </p:nvPr>
              </p:nvCxnSpPr>
              <p:spPr>
                <a:xfrm flipH="1">
                  <a:off x="1014878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135CDA10-CE84-401A-B4E8-639808F78C0F}"/>
                    </a:ext>
                  </a:extLst>
                </p:cNvPr>
                <p:cNvCxnSpPr/>
                <p:nvPr>
                  <p:custDataLst>
                    <p:tags r:id="rId19"/>
                  </p:custDataLst>
                </p:nvPr>
              </p:nvCxnSpPr>
              <p:spPr>
                <a:xfrm flipH="1">
                  <a:off x="10186180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76032D4C-72F2-25E7-F33D-32160F135EA1}"/>
                    </a:ext>
                  </a:extLst>
                </p:cNvPr>
                <p:cNvCxnSpPr/>
                <p:nvPr>
                  <p:custDataLst>
                    <p:tags r:id="rId20"/>
                  </p:custDataLst>
                </p:nvPr>
              </p:nvCxnSpPr>
              <p:spPr>
                <a:xfrm flipH="1">
                  <a:off x="10223575" y="2027808"/>
                  <a:ext cx="74790" cy="125794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EE383E1-ED94-E1EC-1260-79B14D509EC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9869664" y="2052386"/>
              <a:ext cx="61428" cy="6142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1E1F969-DF67-E172-6162-2EDD9B9287F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1487307" y="2052386"/>
              <a:ext cx="61428" cy="61428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 rot="16200000">
            <a:off x="1890147" y="1639687"/>
            <a:ext cx="2203182" cy="2740160"/>
            <a:chOff x="1280369" y="2576747"/>
            <a:chExt cx="2118361" cy="2634666"/>
          </a:xfrm>
          <a:solidFill>
            <a:schemeClr val="accent1"/>
          </a:solidFill>
        </p:grpSpPr>
        <p:sp>
          <p:nvSpPr>
            <p:cNvPr id="3" name="任意多边形: 形状 2"/>
            <p:cNvSpPr/>
            <p:nvPr/>
          </p:nvSpPr>
          <p:spPr>
            <a:xfrm>
              <a:off x="1280369" y="2576747"/>
              <a:ext cx="2118361" cy="2627523"/>
            </a:xfrm>
            <a:custGeom>
              <a:avLst/>
              <a:gdLst>
                <a:gd name="connsiteX0" fmla="*/ 332541 w 3112654"/>
                <a:gd name="connsiteY0" fmla="*/ 70245 h 3860800"/>
                <a:gd name="connsiteX1" fmla="*/ 56633 w 3112654"/>
                <a:gd name="connsiteY1" fmla="*/ 346153 h 3860800"/>
                <a:gd name="connsiteX2" fmla="*/ 56633 w 3112654"/>
                <a:gd name="connsiteY2" fmla="*/ 3519097 h 3860800"/>
                <a:gd name="connsiteX3" fmla="*/ 328091 w 3112654"/>
                <a:gd name="connsiteY3" fmla="*/ 3790555 h 3860800"/>
                <a:gd name="connsiteX4" fmla="*/ 2503301 w 3112654"/>
                <a:gd name="connsiteY4" fmla="*/ 3790555 h 3860800"/>
                <a:gd name="connsiteX5" fmla="*/ 2569970 w 3112654"/>
                <a:gd name="connsiteY5" fmla="*/ 3723887 h 3860800"/>
                <a:gd name="connsiteX6" fmla="*/ 2771447 w 3112654"/>
                <a:gd name="connsiteY6" fmla="*/ 3723887 h 3860800"/>
                <a:gd name="connsiteX7" fmla="*/ 2976475 w 3112654"/>
                <a:gd name="connsiteY7" fmla="*/ 3518858 h 3860800"/>
                <a:gd name="connsiteX8" fmla="*/ 2976475 w 3112654"/>
                <a:gd name="connsiteY8" fmla="*/ 3328794 h 3860800"/>
                <a:gd name="connsiteX9" fmla="*/ 3056021 w 3112654"/>
                <a:gd name="connsiteY9" fmla="*/ 3249248 h 3860800"/>
                <a:gd name="connsiteX10" fmla="*/ 3056021 w 3112654"/>
                <a:gd name="connsiteY10" fmla="*/ 346153 h 3860800"/>
                <a:gd name="connsiteX11" fmla="*/ 2780113 w 3112654"/>
                <a:gd name="connsiteY11" fmla="*/ 70245 h 3860800"/>
                <a:gd name="connsiteX12" fmla="*/ 286327 w 3112654"/>
                <a:gd name="connsiteY12" fmla="*/ 0 h 3860800"/>
                <a:gd name="connsiteX13" fmla="*/ 2826327 w 3112654"/>
                <a:gd name="connsiteY13" fmla="*/ 0 h 3860800"/>
                <a:gd name="connsiteX14" fmla="*/ 3112654 w 3112654"/>
                <a:gd name="connsiteY14" fmla="*/ 286327 h 3860800"/>
                <a:gd name="connsiteX15" fmla="*/ 3112654 w 3112654"/>
                <a:gd name="connsiteY15" fmla="*/ 3299051 h 3860800"/>
                <a:gd name="connsiteX16" fmla="*/ 3030104 w 3112654"/>
                <a:gd name="connsiteY16" fmla="*/ 3381601 h 3860800"/>
                <a:gd name="connsiteX17" fmla="*/ 3030104 w 3112654"/>
                <a:gd name="connsiteY17" fmla="*/ 3578843 h 3860800"/>
                <a:gd name="connsiteX18" fmla="*/ 2817333 w 3112654"/>
                <a:gd name="connsiteY18" fmla="*/ 3791614 h 3860800"/>
                <a:gd name="connsiteX19" fmla="*/ 2608248 w 3112654"/>
                <a:gd name="connsiteY19" fmla="*/ 3791614 h 3860800"/>
                <a:gd name="connsiteX20" fmla="*/ 2539062 w 3112654"/>
                <a:gd name="connsiteY20" fmla="*/ 3860800 h 3860800"/>
                <a:gd name="connsiteX21" fmla="*/ 281709 w 3112654"/>
                <a:gd name="connsiteY21" fmla="*/ 3860800 h 3860800"/>
                <a:gd name="connsiteX22" fmla="*/ 0 w 3112654"/>
                <a:gd name="connsiteY22" fmla="*/ 3579091 h 3860800"/>
                <a:gd name="connsiteX23" fmla="*/ 0 w 3112654"/>
                <a:gd name="connsiteY23" fmla="*/ 286327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2654" h="3860800">
                  <a:moveTo>
                    <a:pt x="332541" y="70245"/>
                  </a:moveTo>
                  <a:lnTo>
                    <a:pt x="56633" y="346153"/>
                  </a:lnTo>
                  <a:lnTo>
                    <a:pt x="56633" y="3519097"/>
                  </a:lnTo>
                  <a:lnTo>
                    <a:pt x="328091" y="3790555"/>
                  </a:lnTo>
                  <a:lnTo>
                    <a:pt x="2503301" y="3790555"/>
                  </a:lnTo>
                  <a:lnTo>
                    <a:pt x="2569970" y="3723887"/>
                  </a:lnTo>
                  <a:lnTo>
                    <a:pt x="2771447" y="3723887"/>
                  </a:lnTo>
                  <a:lnTo>
                    <a:pt x="2976475" y="3518858"/>
                  </a:lnTo>
                  <a:lnTo>
                    <a:pt x="2976475" y="3328794"/>
                  </a:lnTo>
                  <a:lnTo>
                    <a:pt x="3056021" y="3249248"/>
                  </a:lnTo>
                  <a:lnTo>
                    <a:pt x="3056021" y="346153"/>
                  </a:lnTo>
                  <a:lnTo>
                    <a:pt x="2780113" y="70245"/>
                  </a:lnTo>
                  <a:close/>
                  <a:moveTo>
                    <a:pt x="286327" y="0"/>
                  </a:moveTo>
                  <a:lnTo>
                    <a:pt x="2826327" y="0"/>
                  </a:lnTo>
                  <a:lnTo>
                    <a:pt x="3112654" y="286327"/>
                  </a:lnTo>
                  <a:lnTo>
                    <a:pt x="3112654" y="3299051"/>
                  </a:lnTo>
                  <a:lnTo>
                    <a:pt x="3030104" y="3381601"/>
                  </a:lnTo>
                  <a:lnTo>
                    <a:pt x="3030104" y="3578843"/>
                  </a:lnTo>
                  <a:lnTo>
                    <a:pt x="2817333" y="3791614"/>
                  </a:lnTo>
                  <a:lnTo>
                    <a:pt x="2608248" y="3791614"/>
                  </a:lnTo>
                  <a:lnTo>
                    <a:pt x="2539062" y="3860800"/>
                  </a:lnTo>
                  <a:lnTo>
                    <a:pt x="281709" y="3860800"/>
                  </a:lnTo>
                  <a:lnTo>
                    <a:pt x="0" y="3579091"/>
                  </a:lnTo>
                  <a:lnTo>
                    <a:pt x="0" y="2863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>
              <a:off x="3114675" y="4951727"/>
              <a:ext cx="274529" cy="259686"/>
            </a:xfrm>
            <a:custGeom>
              <a:avLst/>
              <a:gdLst>
                <a:gd name="connsiteX0" fmla="*/ 46078 w 501232"/>
                <a:gd name="connsiteY0" fmla="*/ 428413 h 474132"/>
                <a:gd name="connsiteX1" fmla="*/ 278194 w 501232"/>
                <a:gd name="connsiteY1" fmla="*/ 428413 h 474132"/>
                <a:gd name="connsiteX2" fmla="*/ 278195 w 501232"/>
                <a:gd name="connsiteY2" fmla="*/ 428413 h 474132"/>
                <a:gd name="connsiteX3" fmla="*/ 343105 w 501232"/>
                <a:gd name="connsiteY3" fmla="*/ 428413 h 474132"/>
                <a:gd name="connsiteX4" fmla="*/ 297026 w 501232"/>
                <a:gd name="connsiteY4" fmla="*/ 474132 h 474132"/>
                <a:gd name="connsiteX5" fmla="*/ 243509 w 501232"/>
                <a:gd name="connsiteY5" fmla="*/ 474132 h 474132"/>
                <a:gd name="connsiteX6" fmla="*/ 243508 w 501232"/>
                <a:gd name="connsiteY6" fmla="*/ 474132 h 474132"/>
                <a:gd name="connsiteX7" fmla="*/ 0 w 501232"/>
                <a:gd name="connsiteY7" fmla="*/ 474132 h 474132"/>
                <a:gd name="connsiteX8" fmla="*/ 455512 w 501232"/>
                <a:gd name="connsiteY8" fmla="*/ 252478 h 474132"/>
                <a:gd name="connsiteX9" fmla="*/ 455512 w 501232"/>
                <a:gd name="connsiteY9" fmla="*/ 316883 h 474132"/>
                <a:gd name="connsiteX10" fmla="*/ 343105 w 501232"/>
                <a:gd name="connsiteY10" fmla="*/ 428412 h 474132"/>
                <a:gd name="connsiteX11" fmla="*/ 278194 w 501232"/>
                <a:gd name="connsiteY11" fmla="*/ 428412 h 474132"/>
                <a:gd name="connsiteX12" fmla="*/ 501232 w 501232"/>
                <a:gd name="connsiteY12" fmla="*/ 0 h 474132"/>
                <a:gd name="connsiteX13" fmla="*/ 501232 w 501232"/>
                <a:gd name="connsiteY13" fmla="*/ 222758 h 474132"/>
                <a:gd name="connsiteX14" fmla="*/ 501232 w 501232"/>
                <a:gd name="connsiteY14" fmla="*/ 271521 h 474132"/>
                <a:gd name="connsiteX15" fmla="*/ 455513 w 501232"/>
                <a:gd name="connsiteY15" fmla="*/ 316883 h 474132"/>
                <a:gd name="connsiteX16" fmla="*/ 455513 w 501232"/>
                <a:gd name="connsiteY16" fmla="*/ 252478 h 474132"/>
                <a:gd name="connsiteX17" fmla="*/ 455513 w 501232"/>
                <a:gd name="connsiteY17" fmla="*/ 45363 h 4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1232" h="474132">
                  <a:moveTo>
                    <a:pt x="46078" y="428413"/>
                  </a:moveTo>
                  <a:lnTo>
                    <a:pt x="278194" y="428413"/>
                  </a:lnTo>
                  <a:lnTo>
                    <a:pt x="278195" y="428413"/>
                  </a:lnTo>
                  <a:lnTo>
                    <a:pt x="343105" y="428413"/>
                  </a:lnTo>
                  <a:lnTo>
                    <a:pt x="297026" y="474132"/>
                  </a:lnTo>
                  <a:lnTo>
                    <a:pt x="243509" y="474132"/>
                  </a:lnTo>
                  <a:lnTo>
                    <a:pt x="243508" y="474132"/>
                  </a:lnTo>
                  <a:lnTo>
                    <a:pt x="0" y="474132"/>
                  </a:lnTo>
                  <a:close/>
                  <a:moveTo>
                    <a:pt x="455512" y="252478"/>
                  </a:moveTo>
                  <a:lnTo>
                    <a:pt x="455512" y="316883"/>
                  </a:lnTo>
                  <a:lnTo>
                    <a:pt x="343105" y="428412"/>
                  </a:lnTo>
                  <a:lnTo>
                    <a:pt x="278194" y="428412"/>
                  </a:lnTo>
                  <a:close/>
                  <a:moveTo>
                    <a:pt x="501232" y="0"/>
                  </a:moveTo>
                  <a:lnTo>
                    <a:pt x="501232" y="222758"/>
                  </a:lnTo>
                  <a:lnTo>
                    <a:pt x="501232" y="271521"/>
                  </a:lnTo>
                  <a:lnTo>
                    <a:pt x="455513" y="316883"/>
                  </a:lnTo>
                  <a:lnTo>
                    <a:pt x="455513" y="252478"/>
                  </a:lnTo>
                  <a:lnTo>
                    <a:pt x="455513" y="453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16200000">
            <a:off x="5062607" y="1639687"/>
            <a:ext cx="2203182" cy="2740160"/>
            <a:chOff x="1280369" y="2576747"/>
            <a:chExt cx="2118361" cy="2634666"/>
          </a:xfrm>
          <a:solidFill>
            <a:schemeClr val="accent1"/>
          </a:solidFill>
        </p:grpSpPr>
        <p:sp>
          <p:nvSpPr>
            <p:cNvPr id="18" name="任意多边形: 形状 17"/>
            <p:cNvSpPr/>
            <p:nvPr/>
          </p:nvSpPr>
          <p:spPr>
            <a:xfrm>
              <a:off x="1280369" y="2576747"/>
              <a:ext cx="2118361" cy="2627523"/>
            </a:xfrm>
            <a:custGeom>
              <a:avLst/>
              <a:gdLst>
                <a:gd name="connsiteX0" fmla="*/ 332541 w 3112654"/>
                <a:gd name="connsiteY0" fmla="*/ 70245 h 3860800"/>
                <a:gd name="connsiteX1" fmla="*/ 56633 w 3112654"/>
                <a:gd name="connsiteY1" fmla="*/ 346153 h 3860800"/>
                <a:gd name="connsiteX2" fmla="*/ 56633 w 3112654"/>
                <a:gd name="connsiteY2" fmla="*/ 3519097 h 3860800"/>
                <a:gd name="connsiteX3" fmla="*/ 328091 w 3112654"/>
                <a:gd name="connsiteY3" fmla="*/ 3790555 h 3860800"/>
                <a:gd name="connsiteX4" fmla="*/ 2503301 w 3112654"/>
                <a:gd name="connsiteY4" fmla="*/ 3790555 h 3860800"/>
                <a:gd name="connsiteX5" fmla="*/ 2569970 w 3112654"/>
                <a:gd name="connsiteY5" fmla="*/ 3723887 h 3860800"/>
                <a:gd name="connsiteX6" fmla="*/ 2771447 w 3112654"/>
                <a:gd name="connsiteY6" fmla="*/ 3723887 h 3860800"/>
                <a:gd name="connsiteX7" fmla="*/ 2976475 w 3112654"/>
                <a:gd name="connsiteY7" fmla="*/ 3518858 h 3860800"/>
                <a:gd name="connsiteX8" fmla="*/ 2976475 w 3112654"/>
                <a:gd name="connsiteY8" fmla="*/ 3328794 h 3860800"/>
                <a:gd name="connsiteX9" fmla="*/ 3056021 w 3112654"/>
                <a:gd name="connsiteY9" fmla="*/ 3249248 h 3860800"/>
                <a:gd name="connsiteX10" fmla="*/ 3056021 w 3112654"/>
                <a:gd name="connsiteY10" fmla="*/ 346153 h 3860800"/>
                <a:gd name="connsiteX11" fmla="*/ 2780113 w 3112654"/>
                <a:gd name="connsiteY11" fmla="*/ 70245 h 3860800"/>
                <a:gd name="connsiteX12" fmla="*/ 286327 w 3112654"/>
                <a:gd name="connsiteY12" fmla="*/ 0 h 3860800"/>
                <a:gd name="connsiteX13" fmla="*/ 2826327 w 3112654"/>
                <a:gd name="connsiteY13" fmla="*/ 0 h 3860800"/>
                <a:gd name="connsiteX14" fmla="*/ 3112654 w 3112654"/>
                <a:gd name="connsiteY14" fmla="*/ 286327 h 3860800"/>
                <a:gd name="connsiteX15" fmla="*/ 3112654 w 3112654"/>
                <a:gd name="connsiteY15" fmla="*/ 3299051 h 3860800"/>
                <a:gd name="connsiteX16" fmla="*/ 3030104 w 3112654"/>
                <a:gd name="connsiteY16" fmla="*/ 3381601 h 3860800"/>
                <a:gd name="connsiteX17" fmla="*/ 3030104 w 3112654"/>
                <a:gd name="connsiteY17" fmla="*/ 3578843 h 3860800"/>
                <a:gd name="connsiteX18" fmla="*/ 2817333 w 3112654"/>
                <a:gd name="connsiteY18" fmla="*/ 3791614 h 3860800"/>
                <a:gd name="connsiteX19" fmla="*/ 2608248 w 3112654"/>
                <a:gd name="connsiteY19" fmla="*/ 3791614 h 3860800"/>
                <a:gd name="connsiteX20" fmla="*/ 2539062 w 3112654"/>
                <a:gd name="connsiteY20" fmla="*/ 3860800 h 3860800"/>
                <a:gd name="connsiteX21" fmla="*/ 281709 w 3112654"/>
                <a:gd name="connsiteY21" fmla="*/ 3860800 h 3860800"/>
                <a:gd name="connsiteX22" fmla="*/ 0 w 3112654"/>
                <a:gd name="connsiteY22" fmla="*/ 3579091 h 3860800"/>
                <a:gd name="connsiteX23" fmla="*/ 0 w 3112654"/>
                <a:gd name="connsiteY23" fmla="*/ 286327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2654" h="3860800">
                  <a:moveTo>
                    <a:pt x="332541" y="70245"/>
                  </a:moveTo>
                  <a:lnTo>
                    <a:pt x="56633" y="346153"/>
                  </a:lnTo>
                  <a:lnTo>
                    <a:pt x="56633" y="3519097"/>
                  </a:lnTo>
                  <a:lnTo>
                    <a:pt x="328091" y="3790555"/>
                  </a:lnTo>
                  <a:lnTo>
                    <a:pt x="2503301" y="3790555"/>
                  </a:lnTo>
                  <a:lnTo>
                    <a:pt x="2569970" y="3723887"/>
                  </a:lnTo>
                  <a:lnTo>
                    <a:pt x="2771447" y="3723887"/>
                  </a:lnTo>
                  <a:lnTo>
                    <a:pt x="2976475" y="3518858"/>
                  </a:lnTo>
                  <a:lnTo>
                    <a:pt x="2976475" y="3328794"/>
                  </a:lnTo>
                  <a:lnTo>
                    <a:pt x="3056021" y="3249248"/>
                  </a:lnTo>
                  <a:lnTo>
                    <a:pt x="3056021" y="346153"/>
                  </a:lnTo>
                  <a:lnTo>
                    <a:pt x="2780113" y="70245"/>
                  </a:lnTo>
                  <a:close/>
                  <a:moveTo>
                    <a:pt x="286327" y="0"/>
                  </a:moveTo>
                  <a:lnTo>
                    <a:pt x="2826327" y="0"/>
                  </a:lnTo>
                  <a:lnTo>
                    <a:pt x="3112654" y="286327"/>
                  </a:lnTo>
                  <a:lnTo>
                    <a:pt x="3112654" y="3299051"/>
                  </a:lnTo>
                  <a:lnTo>
                    <a:pt x="3030104" y="3381601"/>
                  </a:lnTo>
                  <a:lnTo>
                    <a:pt x="3030104" y="3578843"/>
                  </a:lnTo>
                  <a:lnTo>
                    <a:pt x="2817333" y="3791614"/>
                  </a:lnTo>
                  <a:lnTo>
                    <a:pt x="2608248" y="3791614"/>
                  </a:lnTo>
                  <a:lnTo>
                    <a:pt x="2539062" y="3860800"/>
                  </a:lnTo>
                  <a:lnTo>
                    <a:pt x="281709" y="3860800"/>
                  </a:lnTo>
                  <a:lnTo>
                    <a:pt x="0" y="3579091"/>
                  </a:lnTo>
                  <a:lnTo>
                    <a:pt x="0" y="2863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3114675" y="4951727"/>
              <a:ext cx="274529" cy="259686"/>
            </a:xfrm>
            <a:custGeom>
              <a:avLst/>
              <a:gdLst>
                <a:gd name="connsiteX0" fmla="*/ 46078 w 501232"/>
                <a:gd name="connsiteY0" fmla="*/ 428413 h 474132"/>
                <a:gd name="connsiteX1" fmla="*/ 278194 w 501232"/>
                <a:gd name="connsiteY1" fmla="*/ 428413 h 474132"/>
                <a:gd name="connsiteX2" fmla="*/ 278195 w 501232"/>
                <a:gd name="connsiteY2" fmla="*/ 428413 h 474132"/>
                <a:gd name="connsiteX3" fmla="*/ 343105 w 501232"/>
                <a:gd name="connsiteY3" fmla="*/ 428413 h 474132"/>
                <a:gd name="connsiteX4" fmla="*/ 297026 w 501232"/>
                <a:gd name="connsiteY4" fmla="*/ 474132 h 474132"/>
                <a:gd name="connsiteX5" fmla="*/ 243509 w 501232"/>
                <a:gd name="connsiteY5" fmla="*/ 474132 h 474132"/>
                <a:gd name="connsiteX6" fmla="*/ 243508 w 501232"/>
                <a:gd name="connsiteY6" fmla="*/ 474132 h 474132"/>
                <a:gd name="connsiteX7" fmla="*/ 0 w 501232"/>
                <a:gd name="connsiteY7" fmla="*/ 474132 h 474132"/>
                <a:gd name="connsiteX8" fmla="*/ 455512 w 501232"/>
                <a:gd name="connsiteY8" fmla="*/ 252478 h 474132"/>
                <a:gd name="connsiteX9" fmla="*/ 455512 w 501232"/>
                <a:gd name="connsiteY9" fmla="*/ 316883 h 474132"/>
                <a:gd name="connsiteX10" fmla="*/ 343105 w 501232"/>
                <a:gd name="connsiteY10" fmla="*/ 428412 h 474132"/>
                <a:gd name="connsiteX11" fmla="*/ 278194 w 501232"/>
                <a:gd name="connsiteY11" fmla="*/ 428412 h 474132"/>
                <a:gd name="connsiteX12" fmla="*/ 501232 w 501232"/>
                <a:gd name="connsiteY12" fmla="*/ 0 h 474132"/>
                <a:gd name="connsiteX13" fmla="*/ 501232 w 501232"/>
                <a:gd name="connsiteY13" fmla="*/ 222758 h 474132"/>
                <a:gd name="connsiteX14" fmla="*/ 501232 w 501232"/>
                <a:gd name="connsiteY14" fmla="*/ 271521 h 474132"/>
                <a:gd name="connsiteX15" fmla="*/ 455513 w 501232"/>
                <a:gd name="connsiteY15" fmla="*/ 316883 h 474132"/>
                <a:gd name="connsiteX16" fmla="*/ 455513 w 501232"/>
                <a:gd name="connsiteY16" fmla="*/ 252478 h 474132"/>
                <a:gd name="connsiteX17" fmla="*/ 455513 w 501232"/>
                <a:gd name="connsiteY17" fmla="*/ 45363 h 4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1232" h="474132">
                  <a:moveTo>
                    <a:pt x="46078" y="428413"/>
                  </a:moveTo>
                  <a:lnTo>
                    <a:pt x="278194" y="428413"/>
                  </a:lnTo>
                  <a:lnTo>
                    <a:pt x="278195" y="428413"/>
                  </a:lnTo>
                  <a:lnTo>
                    <a:pt x="343105" y="428413"/>
                  </a:lnTo>
                  <a:lnTo>
                    <a:pt x="297026" y="474132"/>
                  </a:lnTo>
                  <a:lnTo>
                    <a:pt x="243509" y="474132"/>
                  </a:lnTo>
                  <a:lnTo>
                    <a:pt x="243508" y="474132"/>
                  </a:lnTo>
                  <a:lnTo>
                    <a:pt x="0" y="474132"/>
                  </a:lnTo>
                  <a:close/>
                  <a:moveTo>
                    <a:pt x="455512" y="252478"/>
                  </a:moveTo>
                  <a:lnTo>
                    <a:pt x="455512" y="316883"/>
                  </a:lnTo>
                  <a:lnTo>
                    <a:pt x="343105" y="428412"/>
                  </a:lnTo>
                  <a:lnTo>
                    <a:pt x="278194" y="428412"/>
                  </a:lnTo>
                  <a:close/>
                  <a:moveTo>
                    <a:pt x="501232" y="0"/>
                  </a:moveTo>
                  <a:lnTo>
                    <a:pt x="501232" y="222758"/>
                  </a:lnTo>
                  <a:lnTo>
                    <a:pt x="501232" y="271521"/>
                  </a:lnTo>
                  <a:lnTo>
                    <a:pt x="455513" y="316883"/>
                  </a:lnTo>
                  <a:lnTo>
                    <a:pt x="455513" y="252478"/>
                  </a:lnTo>
                  <a:lnTo>
                    <a:pt x="455513" y="453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20" name="内容"/>
          <p:cNvSpPr txBox="1"/>
          <p:nvPr>
            <p:custDataLst>
              <p:tags r:id="rId2"/>
            </p:custDataLst>
          </p:nvPr>
        </p:nvSpPr>
        <p:spPr>
          <a:xfrm>
            <a:off x="1333500" y="4237355"/>
            <a:ext cx="9544050" cy="20066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zh-CN" sz="14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sz="14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数据采集与处理：</a:t>
            </a:r>
            <a:r>
              <a:rPr lang="zh-CN" altLang="en-US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采用</a:t>
            </a:r>
            <a:r>
              <a:rPr lang="en-US" altLang="zh-CN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python</a:t>
            </a:r>
            <a:r>
              <a:rPr lang="zh-CN" altLang="en-US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编写爬虫程序，从各大网络小说平台抓取小说的基本信息（如作者、名称、字数、分类等）和阅读数量、评论数量、打赏金额等数据，并用</a:t>
            </a:r>
            <a:r>
              <a:rPr lang="en-US" altLang="zh-CN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mysql</a:t>
            </a:r>
            <a:r>
              <a:rPr lang="zh-CN" altLang="en-US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数据库进行存储和处理。经过数据清洗和分析，形成可以供可视化展示的数据集。
</a:t>
            </a:r>
            <a:r>
              <a:rPr lang="en-US" altLang="zh-CN" sz="14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1400" b="1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可视化展示与分析：</a:t>
            </a:r>
            <a:r>
              <a:rPr lang="zh-CN" altLang="en-US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</a:t>
            </a:r>
            <a:r>
              <a:rPr lang="en-US" altLang="zh-CN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flask</a:t>
            </a:r>
            <a:r>
              <a:rPr lang="zh-CN" altLang="en-US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框架和</a:t>
            </a:r>
            <a:r>
              <a:rPr lang="en-US" altLang="zh-CN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echarts</a:t>
            </a:r>
            <a:r>
              <a:rPr lang="zh-CN" altLang="en-US" sz="1400" ker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，将数据以图表的形式进行可视化展示。通过柱状图、折线图、饼图等形式，直观地展示小说的热度趋势、分类分布、阅读量排名等信息，帮助读者更好地了解小说市场和用户喜好，同时也为作家提供了热门小说和市场趋势分析的依据。基于数据可视化的结果分析，可以帮助编辑推荐作品和制定营销策略，提升市场竞争力。</a:t>
            </a:r>
            <a:endParaRPr lang="zh-CN" altLang="en-US" sz="1400" kern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rot="16200000">
            <a:off x="8339207" y="1640322"/>
            <a:ext cx="2203182" cy="2740160"/>
            <a:chOff x="1280369" y="2576747"/>
            <a:chExt cx="2118361" cy="2634666"/>
          </a:xfrm>
          <a:solidFill>
            <a:schemeClr val="accent1"/>
          </a:solidFill>
        </p:grpSpPr>
        <p:sp>
          <p:nvSpPr>
            <p:cNvPr id="5" name="任意多边形: 形状 17"/>
            <p:cNvSpPr/>
            <p:nvPr/>
          </p:nvSpPr>
          <p:spPr>
            <a:xfrm>
              <a:off x="1280369" y="2576747"/>
              <a:ext cx="2118361" cy="2627523"/>
            </a:xfrm>
            <a:custGeom>
              <a:avLst/>
              <a:gdLst>
                <a:gd name="connsiteX0" fmla="*/ 332541 w 3112654"/>
                <a:gd name="connsiteY0" fmla="*/ 70245 h 3860800"/>
                <a:gd name="connsiteX1" fmla="*/ 56633 w 3112654"/>
                <a:gd name="connsiteY1" fmla="*/ 346153 h 3860800"/>
                <a:gd name="connsiteX2" fmla="*/ 56633 w 3112654"/>
                <a:gd name="connsiteY2" fmla="*/ 3519097 h 3860800"/>
                <a:gd name="connsiteX3" fmla="*/ 328091 w 3112654"/>
                <a:gd name="connsiteY3" fmla="*/ 3790555 h 3860800"/>
                <a:gd name="connsiteX4" fmla="*/ 2503301 w 3112654"/>
                <a:gd name="connsiteY4" fmla="*/ 3790555 h 3860800"/>
                <a:gd name="connsiteX5" fmla="*/ 2569970 w 3112654"/>
                <a:gd name="connsiteY5" fmla="*/ 3723887 h 3860800"/>
                <a:gd name="connsiteX6" fmla="*/ 2771447 w 3112654"/>
                <a:gd name="connsiteY6" fmla="*/ 3723887 h 3860800"/>
                <a:gd name="connsiteX7" fmla="*/ 2976475 w 3112654"/>
                <a:gd name="connsiteY7" fmla="*/ 3518858 h 3860800"/>
                <a:gd name="connsiteX8" fmla="*/ 2976475 w 3112654"/>
                <a:gd name="connsiteY8" fmla="*/ 3328794 h 3860800"/>
                <a:gd name="connsiteX9" fmla="*/ 3056021 w 3112654"/>
                <a:gd name="connsiteY9" fmla="*/ 3249248 h 3860800"/>
                <a:gd name="connsiteX10" fmla="*/ 3056021 w 3112654"/>
                <a:gd name="connsiteY10" fmla="*/ 346153 h 3860800"/>
                <a:gd name="connsiteX11" fmla="*/ 2780113 w 3112654"/>
                <a:gd name="connsiteY11" fmla="*/ 70245 h 3860800"/>
                <a:gd name="connsiteX12" fmla="*/ 286327 w 3112654"/>
                <a:gd name="connsiteY12" fmla="*/ 0 h 3860800"/>
                <a:gd name="connsiteX13" fmla="*/ 2826327 w 3112654"/>
                <a:gd name="connsiteY13" fmla="*/ 0 h 3860800"/>
                <a:gd name="connsiteX14" fmla="*/ 3112654 w 3112654"/>
                <a:gd name="connsiteY14" fmla="*/ 286327 h 3860800"/>
                <a:gd name="connsiteX15" fmla="*/ 3112654 w 3112654"/>
                <a:gd name="connsiteY15" fmla="*/ 3299051 h 3860800"/>
                <a:gd name="connsiteX16" fmla="*/ 3030104 w 3112654"/>
                <a:gd name="connsiteY16" fmla="*/ 3381601 h 3860800"/>
                <a:gd name="connsiteX17" fmla="*/ 3030104 w 3112654"/>
                <a:gd name="connsiteY17" fmla="*/ 3578843 h 3860800"/>
                <a:gd name="connsiteX18" fmla="*/ 2817333 w 3112654"/>
                <a:gd name="connsiteY18" fmla="*/ 3791614 h 3860800"/>
                <a:gd name="connsiteX19" fmla="*/ 2608248 w 3112654"/>
                <a:gd name="connsiteY19" fmla="*/ 3791614 h 3860800"/>
                <a:gd name="connsiteX20" fmla="*/ 2539062 w 3112654"/>
                <a:gd name="connsiteY20" fmla="*/ 3860800 h 3860800"/>
                <a:gd name="connsiteX21" fmla="*/ 281709 w 3112654"/>
                <a:gd name="connsiteY21" fmla="*/ 3860800 h 3860800"/>
                <a:gd name="connsiteX22" fmla="*/ 0 w 3112654"/>
                <a:gd name="connsiteY22" fmla="*/ 3579091 h 3860800"/>
                <a:gd name="connsiteX23" fmla="*/ 0 w 3112654"/>
                <a:gd name="connsiteY23" fmla="*/ 286327 h 38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2654" h="3860800">
                  <a:moveTo>
                    <a:pt x="332541" y="70245"/>
                  </a:moveTo>
                  <a:lnTo>
                    <a:pt x="56633" y="346153"/>
                  </a:lnTo>
                  <a:lnTo>
                    <a:pt x="56633" y="3519097"/>
                  </a:lnTo>
                  <a:lnTo>
                    <a:pt x="328091" y="3790555"/>
                  </a:lnTo>
                  <a:lnTo>
                    <a:pt x="2503301" y="3790555"/>
                  </a:lnTo>
                  <a:lnTo>
                    <a:pt x="2569970" y="3723887"/>
                  </a:lnTo>
                  <a:lnTo>
                    <a:pt x="2771447" y="3723887"/>
                  </a:lnTo>
                  <a:lnTo>
                    <a:pt x="2976475" y="3518858"/>
                  </a:lnTo>
                  <a:lnTo>
                    <a:pt x="2976475" y="3328794"/>
                  </a:lnTo>
                  <a:lnTo>
                    <a:pt x="3056021" y="3249248"/>
                  </a:lnTo>
                  <a:lnTo>
                    <a:pt x="3056021" y="346153"/>
                  </a:lnTo>
                  <a:lnTo>
                    <a:pt x="2780113" y="70245"/>
                  </a:lnTo>
                  <a:close/>
                  <a:moveTo>
                    <a:pt x="286327" y="0"/>
                  </a:moveTo>
                  <a:lnTo>
                    <a:pt x="2826327" y="0"/>
                  </a:lnTo>
                  <a:lnTo>
                    <a:pt x="3112654" y="286327"/>
                  </a:lnTo>
                  <a:lnTo>
                    <a:pt x="3112654" y="3299051"/>
                  </a:lnTo>
                  <a:lnTo>
                    <a:pt x="3030104" y="3381601"/>
                  </a:lnTo>
                  <a:lnTo>
                    <a:pt x="3030104" y="3578843"/>
                  </a:lnTo>
                  <a:lnTo>
                    <a:pt x="2817333" y="3791614"/>
                  </a:lnTo>
                  <a:lnTo>
                    <a:pt x="2608248" y="3791614"/>
                  </a:lnTo>
                  <a:lnTo>
                    <a:pt x="2539062" y="3860800"/>
                  </a:lnTo>
                  <a:lnTo>
                    <a:pt x="281709" y="3860800"/>
                  </a:lnTo>
                  <a:lnTo>
                    <a:pt x="0" y="3579091"/>
                  </a:lnTo>
                  <a:lnTo>
                    <a:pt x="0" y="2863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" name="任意多边形: 形状 18"/>
            <p:cNvSpPr/>
            <p:nvPr/>
          </p:nvSpPr>
          <p:spPr>
            <a:xfrm>
              <a:off x="3114675" y="4951727"/>
              <a:ext cx="274529" cy="259686"/>
            </a:xfrm>
            <a:custGeom>
              <a:avLst/>
              <a:gdLst>
                <a:gd name="connsiteX0" fmla="*/ 46078 w 501232"/>
                <a:gd name="connsiteY0" fmla="*/ 428413 h 474132"/>
                <a:gd name="connsiteX1" fmla="*/ 278194 w 501232"/>
                <a:gd name="connsiteY1" fmla="*/ 428413 h 474132"/>
                <a:gd name="connsiteX2" fmla="*/ 278195 w 501232"/>
                <a:gd name="connsiteY2" fmla="*/ 428413 h 474132"/>
                <a:gd name="connsiteX3" fmla="*/ 343105 w 501232"/>
                <a:gd name="connsiteY3" fmla="*/ 428413 h 474132"/>
                <a:gd name="connsiteX4" fmla="*/ 297026 w 501232"/>
                <a:gd name="connsiteY4" fmla="*/ 474132 h 474132"/>
                <a:gd name="connsiteX5" fmla="*/ 243509 w 501232"/>
                <a:gd name="connsiteY5" fmla="*/ 474132 h 474132"/>
                <a:gd name="connsiteX6" fmla="*/ 243508 w 501232"/>
                <a:gd name="connsiteY6" fmla="*/ 474132 h 474132"/>
                <a:gd name="connsiteX7" fmla="*/ 0 w 501232"/>
                <a:gd name="connsiteY7" fmla="*/ 474132 h 474132"/>
                <a:gd name="connsiteX8" fmla="*/ 455512 w 501232"/>
                <a:gd name="connsiteY8" fmla="*/ 252478 h 474132"/>
                <a:gd name="connsiteX9" fmla="*/ 455512 w 501232"/>
                <a:gd name="connsiteY9" fmla="*/ 316883 h 474132"/>
                <a:gd name="connsiteX10" fmla="*/ 343105 w 501232"/>
                <a:gd name="connsiteY10" fmla="*/ 428412 h 474132"/>
                <a:gd name="connsiteX11" fmla="*/ 278194 w 501232"/>
                <a:gd name="connsiteY11" fmla="*/ 428412 h 474132"/>
                <a:gd name="connsiteX12" fmla="*/ 501232 w 501232"/>
                <a:gd name="connsiteY12" fmla="*/ 0 h 474132"/>
                <a:gd name="connsiteX13" fmla="*/ 501232 w 501232"/>
                <a:gd name="connsiteY13" fmla="*/ 222758 h 474132"/>
                <a:gd name="connsiteX14" fmla="*/ 501232 w 501232"/>
                <a:gd name="connsiteY14" fmla="*/ 271521 h 474132"/>
                <a:gd name="connsiteX15" fmla="*/ 455513 w 501232"/>
                <a:gd name="connsiteY15" fmla="*/ 316883 h 474132"/>
                <a:gd name="connsiteX16" fmla="*/ 455513 w 501232"/>
                <a:gd name="connsiteY16" fmla="*/ 252478 h 474132"/>
                <a:gd name="connsiteX17" fmla="*/ 455513 w 501232"/>
                <a:gd name="connsiteY17" fmla="*/ 45363 h 47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1232" h="474132">
                  <a:moveTo>
                    <a:pt x="46078" y="428413"/>
                  </a:moveTo>
                  <a:lnTo>
                    <a:pt x="278194" y="428413"/>
                  </a:lnTo>
                  <a:lnTo>
                    <a:pt x="278195" y="428413"/>
                  </a:lnTo>
                  <a:lnTo>
                    <a:pt x="343105" y="428413"/>
                  </a:lnTo>
                  <a:lnTo>
                    <a:pt x="297026" y="474132"/>
                  </a:lnTo>
                  <a:lnTo>
                    <a:pt x="243509" y="474132"/>
                  </a:lnTo>
                  <a:lnTo>
                    <a:pt x="243508" y="474132"/>
                  </a:lnTo>
                  <a:lnTo>
                    <a:pt x="0" y="474132"/>
                  </a:lnTo>
                  <a:close/>
                  <a:moveTo>
                    <a:pt x="455512" y="252478"/>
                  </a:moveTo>
                  <a:lnTo>
                    <a:pt x="455512" y="316883"/>
                  </a:lnTo>
                  <a:lnTo>
                    <a:pt x="343105" y="428412"/>
                  </a:lnTo>
                  <a:lnTo>
                    <a:pt x="278194" y="428412"/>
                  </a:lnTo>
                  <a:close/>
                  <a:moveTo>
                    <a:pt x="501232" y="0"/>
                  </a:moveTo>
                  <a:lnTo>
                    <a:pt x="501232" y="222758"/>
                  </a:lnTo>
                  <a:lnTo>
                    <a:pt x="501232" y="271521"/>
                  </a:lnTo>
                  <a:lnTo>
                    <a:pt x="455513" y="316883"/>
                  </a:lnTo>
                  <a:lnTo>
                    <a:pt x="455513" y="252478"/>
                  </a:lnTo>
                  <a:lnTo>
                    <a:pt x="455513" y="453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2" name="图片1"/>
          <p:cNvSpPr/>
          <p:nvPr>
            <p:custDataLst>
              <p:tags r:id="rId3"/>
            </p:custDataLst>
          </p:nvPr>
        </p:nvSpPr>
        <p:spPr>
          <a:xfrm>
            <a:off x="1765300" y="2049780"/>
            <a:ext cx="2446020" cy="1925955"/>
          </a:xfrm>
          <a:custGeom>
            <a:avLst/>
            <a:gdLst>
              <a:gd name="adj1" fmla="val 10748"/>
              <a:gd name="adj2" fmla="val 0"/>
              <a:gd name="a1" fmla="pin 0 adj1 50000"/>
              <a:gd name="a2" fmla="pin 0 adj2 50000"/>
              <a:gd name="tx1" fmla="*/ ss a1 100000"/>
              <a:gd name="tx2" fmla="+- r 0 tx1"/>
              <a:gd name="bx1" fmla="*/ ss a2 100000"/>
              <a:gd name="bx2" fmla="+- r 0 bx1"/>
              <a:gd name="by1" fmla="+- b 0 bx1"/>
              <a:gd name="d" fmla="+- tx1 0 bx1"/>
              <a:gd name="dx" fmla="?: d tx1 bx1"/>
              <a:gd name="il" fmla="*/ dx 1 2"/>
              <a:gd name="ir" fmla="+- r 0 il"/>
              <a:gd name="it" fmla="*/ tx1 1 2"/>
              <a:gd name="ib" fmla="+/ by1 b 2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3852" h="3033">
                <a:moveTo>
                  <a:pt x="326" y="0"/>
                </a:moveTo>
                <a:lnTo>
                  <a:pt x="3526" y="0"/>
                </a:lnTo>
                <a:lnTo>
                  <a:pt x="3852" y="326"/>
                </a:lnTo>
                <a:lnTo>
                  <a:pt x="3852" y="2707"/>
                </a:lnTo>
                <a:lnTo>
                  <a:pt x="3526" y="3033"/>
                </a:lnTo>
                <a:lnTo>
                  <a:pt x="326" y="3033"/>
                </a:lnTo>
                <a:lnTo>
                  <a:pt x="0" y="2707"/>
                </a:lnTo>
                <a:lnTo>
                  <a:pt x="0" y="326"/>
                </a:lnTo>
                <a:lnTo>
                  <a:pt x="326" y="0"/>
                </a:lnTo>
                <a:close/>
              </a:path>
            </a:pathLst>
          </a:custGeom>
          <a:blipFill dpi="0" rotWithShape="0">
            <a:blip r:embed="rId48"/>
            <a:srcRect/>
            <a:stretch>
              <a:fillRect t="-13502" b="-13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图片2"/>
          <p:cNvSpPr/>
          <p:nvPr>
            <p:custDataLst>
              <p:tags r:id="rId4"/>
            </p:custDataLst>
          </p:nvPr>
        </p:nvSpPr>
        <p:spPr>
          <a:xfrm>
            <a:off x="4937760" y="2049780"/>
            <a:ext cx="2446020" cy="1925955"/>
          </a:xfrm>
          <a:custGeom>
            <a:avLst/>
            <a:gdLst>
              <a:gd name="adj1" fmla="val 10748"/>
              <a:gd name="adj2" fmla="val 0"/>
              <a:gd name="a1" fmla="pin 0 adj1 50000"/>
              <a:gd name="a2" fmla="pin 0 adj2 50000"/>
              <a:gd name="tx1" fmla="*/ ss a1 100000"/>
              <a:gd name="tx2" fmla="+- r 0 tx1"/>
              <a:gd name="bx1" fmla="*/ ss a2 100000"/>
              <a:gd name="bx2" fmla="+- r 0 bx1"/>
              <a:gd name="by1" fmla="+- b 0 bx1"/>
              <a:gd name="d" fmla="+- tx1 0 bx1"/>
              <a:gd name="dx" fmla="?: d tx1 bx1"/>
              <a:gd name="il" fmla="*/ dx 1 2"/>
              <a:gd name="ir" fmla="+- r 0 il"/>
              <a:gd name="it" fmla="*/ tx1 1 2"/>
              <a:gd name="ib" fmla="+/ by1 b 2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3852" h="3033">
                <a:moveTo>
                  <a:pt x="326" y="0"/>
                </a:moveTo>
                <a:lnTo>
                  <a:pt x="3526" y="0"/>
                </a:lnTo>
                <a:lnTo>
                  <a:pt x="3852" y="326"/>
                </a:lnTo>
                <a:lnTo>
                  <a:pt x="3852" y="2707"/>
                </a:lnTo>
                <a:lnTo>
                  <a:pt x="3526" y="3033"/>
                </a:lnTo>
                <a:lnTo>
                  <a:pt x="326" y="3033"/>
                </a:lnTo>
                <a:lnTo>
                  <a:pt x="0" y="2707"/>
                </a:lnTo>
                <a:lnTo>
                  <a:pt x="0" y="326"/>
                </a:lnTo>
                <a:lnTo>
                  <a:pt x="326" y="0"/>
                </a:lnTo>
                <a:close/>
              </a:path>
            </a:pathLst>
          </a:custGeom>
          <a:blipFill dpi="0" rotWithShape="0">
            <a:blip r:embed="rId49"/>
            <a:srcRect/>
            <a:stretch>
              <a:fillRect t="-13502" b="-13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图片3"/>
          <p:cNvSpPr/>
          <p:nvPr>
            <p:custDataLst>
              <p:tags r:id="rId5"/>
            </p:custDataLst>
          </p:nvPr>
        </p:nvSpPr>
        <p:spPr>
          <a:xfrm>
            <a:off x="8214360" y="2049780"/>
            <a:ext cx="2446020" cy="1925955"/>
          </a:xfrm>
          <a:custGeom>
            <a:avLst/>
            <a:gdLst>
              <a:gd name="adj1" fmla="val 10748"/>
              <a:gd name="adj2" fmla="val 0"/>
              <a:gd name="a1" fmla="pin 0 adj1 50000"/>
              <a:gd name="a2" fmla="pin 0 adj2 50000"/>
              <a:gd name="tx1" fmla="*/ ss a1 100000"/>
              <a:gd name="tx2" fmla="+- r 0 tx1"/>
              <a:gd name="bx1" fmla="*/ ss a2 100000"/>
              <a:gd name="bx2" fmla="+- r 0 bx1"/>
              <a:gd name="by1" fmla="+- b 0 bx1"/>
              <a:gd name="d" fmla="+- tx1 0 bx1"/>
              <a:gd name="dx" fmla="?: d tx1 bx1"/>
              <a:gd name="il" fmla="*/ dx 1 2"/>
              <a:gd name="ir" fmla="+- r 0 il"/>
              <a:gd name="it" fmla="*/ tx1 1 2"/>
              <a:gd name="ib" fmla="+/ by1 b 2"/>
            </a:gdLst>
            <a:ahLst/>
            <a:cxnLst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3">
                <a:pos x="hc" y="t"/>
              </a:cxn>
            </a:cxnLst>
            <a:rect l="l" t="t" r="r" b="b"/>
            <a:pathLst>
              <a:path w="3852" h="3033">
                <a:moveTo>
                  <a:pt x="326" y="0"/>
                </a:moveTo>
                <a:lnTo>
                  <a:pt x="3526" y="0"/>
                </a:lnTo>
                <a:lnTo>
                  <a:pt x="3852" y="326"/>
                </a:lnTo>
                <a:lnTo>
                  <a:pt x="3852" y="2707"/>
                </a:lnTo>
                <a:lnTo>
                  <a:pt x="3526" y="3033"/>
                </a:lnTo>
                <a:lnTo>
                  <a:pt x="326" y="3033"/>
                </a:lnTo>
                <a:lnTo>
                  <a:pt x="0" y="2707"/>
                </a:lnTo>
                <a:lnTo>
                  <a:pt x="0" y="326"/>
                </a:lnTo>
                <a:lnTo>
                  <a:pt x="326" y="0"/>
                </a:lnTo>
                <a:close/>
              </a:path>
            </a:pathLst>
          </a:custGeom>
          <a:blipFill dpi="0" rotWithShape="0">
            <a:blip r:embed="rId50"/>
            <a:srcRect/>
            <a:stretch>
              <a:fillRect t="-13502" b="-13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333500" y="741620"/>
            <a:ext cx="8262192" cy="74041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400" b="1" i="0" u="none" strike="noStrike" kern="1200" cap="all" spc="0" normalizeH="0" baseline="0" dirty="0">
                <a:ln>
                  <a:noFill/>
                </a:ln>
                <a:gradFill>
                  <a:gsLst>
                    <a:gs pos="100000">
                      <a:schemeClr val="accent3">
                        <a:lumMod val="20000"/>
                        <a:lumOff val="80000"/>
                      </a:schemeClr>
                    </a:gs>
                    <a:gs pos="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chemeClr val="accent2">
                      <a:lumMod val="75000"/>
                      <a:alpha val="43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3600" cap="none" noProof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基于</a:t>
            </a:r>
            <a:r>
              <a:rPr lang="en-US" altLang="zh-CN" sz="3600" cap="none" noProof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mysql flask echarts</a:t>
            </a:r>
            <a:r>
              <a:rPr lang="zh-CN" altLang="en-US" sz="3600" cap="none" noProof="0">
                <a:solidFill>
                  <a:schemeClr val="accent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+mn-cs"/>
              </a:rPr>
              <a:t>数据可视化实现热度分析</a:t>
            </a:r>
            <a:endParaRPr lang="zh-CN" altLang="en-US" sz="3600" cap="none" noProof="0" dirty="0">
              <a:solidFill>
                <a:schemeClr val="accent1"/>
              </a:solidFill>
              <a:effectLst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697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20" grpId="0"/>
      <p:bldP spid="12" grpId="0" animBg="1"/>
      <p:bldP spid="26" grpId="0" animBg="1"/>
      <p:bldP spid="27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61E69-D1BC-D620-6833-00178D15F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3"/>
            <a:ext cx="12192000" cy="68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66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PPT_THEMETITLE" val=" 网络小说热度分析数据可视化技术基于mysql flask echarts的应用研究"/>
  <p:tag name="TAG_PRESENTATION_STYLE" val="科技"/>
  <p:tag name="YOO_CHATPP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SHADOWSHAPE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NUM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JHR\AppData\Roaming\BIYOO\temp\a2b868c3524847da953d55aa07ac556d.pn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JHR\AppData\Roaming\BIYOO\temp\3999f3c2b2e74a5c85c3b34120da9d77.png"/>
  <p:tag name="TAG_CHATSHAPE_IMAGE_URL" val="https://download.yoo-ai.com/copydone/20230520/8b9ee5b6-f6e9-11ed-aa14-fa163e3b0a47.pn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NUM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3图"/>
  <p:tag name="YOO_CHATPAGE_TYPE" val="YOO_CHATPAGE_CONTENT"/>
  <p:tag name="YOO_CHATPPT_CONTENT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JHR\AppData\Roaming\BIYOO\temp\af9acce6c4234ac6af50cd0c5782a6f4.pn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JHR\AppData\Roaming\BIYOO\temp\2a49c03bf1444461a0995f7779fb8920.png"/>
  <p:tag name="TAG_CHATSHAPE_IMAGE_URL" val="https://download.yoo-ai.com/copydone/20230520/92775580-f6e9-11ed-949a-fa163e3b0a47.pn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JHR\AppData\Roaming\BIYOO\temp\e94de13235f94b50b8588eea4d57f1cb.png"/>
  <p:tag name="TAG_CHATSHAPE_IMAGE_URL" val="https://download.yoo-ai.com/copydone/20230520/986607b6-f6e9-11ed-abe5-fa163ee3d259.pn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ATE"/>
  <p:tag name="YOO_CHATSHAPE_DATE" val="2023/5/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SUB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NUM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ATE"/>
  <p:tag name="YOO_CHATSHAPE_DATE" val="2023/5/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JHR\AppData\Roaming\BIYOO\temp\3b51e73947304c53b6df6f06fccfee9e.pn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  <p:tag name="YOO_CHATSHAPE_TYPE" val="YOO_CHATSHAPE_IMAGE"/>
  <p:tag name="TAG_CHATSHAPE_IMAGE_FILE" val="C:\Users\JHR\AppData\Roaming\BIYOO\temp\1e63f314b16c48ee8014bf2255cec4b2.png"/>
  <p:tag name="TAG_CHATSHAPE_IMAGE_URL" val="https://image.yoojober.com/ppt-illustration/EF/bf1729e8-f577-11ed-8839-b42e99e89dc7.pn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尤小优738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MPANY"/>
  <p:tag name="YOO_CHATSHAPE_DATEYEAR" val="BIYOO-CHATPPT TEA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SHADOWSHAPE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SHADOWSHAPE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HATP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heme/theme1.xml><?xml version="1.0" encoding="utf-8"?>
<a:theme xmlns:a="http://schemas.openxmlformats.org/drawingml/2006/main" name="1_Office Theme_-1942116777">
  <a:themeElements>
    <a:clrScheme name="自定义 79">
      <a:dk1>
        <a:srgbClr val="FFFFFF"/>
      </a:dk1>
      <a:lt1>
        <a:srgbClr val="000000"/>
      </a:lt1>
      <a:dk2>
        <a:srgbClr val="3E3E3E"/>
      </a:dk2>
      <a:lt2>
        <a:srgbClr val="2C2C2C"/>
      </a:lt2>
      <a:accent1>
        <a:srgbClr val="E6E6E8"/>
      </a:accent1>
      <a:accent2>
        <a:srgbClr val="B9BAC5"/>
      </a:accent2>
      <a:accent3>
        <a:srgbClr val="D2D2D2"/>
      </a:accent3>
      <a:accent4>
        <a:srgbClr val="F2F1ED"/>
      </a:accent4>
      <a:accent5>
        <a:srgbClr val="F7FFFC"/>
      </a:accent5>
      <a:accent6>
        <a:srgbClr val="F3F0F4"/>
      </a:accent6>
      <a:hlink>
        <a:srgbClr val="E6E6E8"/>
      </a:hlink>
      <a:folHlink>
        <a:srgbClr val="B9BAC5"/>
      </a:folHlink>
    </a:clrScheme>
    <a:fontScheme name="Visionary Pitch Deck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_1593335632">
  <a:themeElements>
    <a:clrScheme name="自定义 79">
      <a:dk1>
        <a:srgbClr val="FFFFFF"/>
      </a:dk1>
      <a:lt1>
        <a:srgbClr val="000000"/>
      </a:lt1>
      <a:dk2>
        <a:srgbClr val="3E3E3E"/>
      </a:dk2>
      <a:lt2>
        <a:srgbClr val="2C2C2C"/>
      </a:lt2>
      <a:accent1>
        <a:srgbClr val="E6E6E8"/>
      </a:accent1>
      <a:accent2>
        <a:srgbClr val="B9BAC5"/>
      </a:accent2>
      <a:accent3>
        <a:srgbClr val="D2D2D2"/>
      </a:accent3>
      <a:accent4>
        <a:srgbClr val="F2F1ED"/>
      </a:accent4>
      <a:accent5>
        <a:srgbClr val="F7FFFC"/>
      </a:accent5>
      <a:accent6>
        <a:srgbClr val="F3F0F4"/>
      </a:accent6>
      <a:hlink>
        <a:srgbClr val="E6E6E8"/>
      </a:hlink>
      <a:folHlink>
        <a:srgbClr val="B9BAC5"/>
      </a:folHlink>
    </a:clrScheme>
    <a:fontScheme name="Visionary Pitch Deck">
      <a:majorFont>
        <a:latin typeface="Montserra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79">
    <a:dk1>
      <a:srgbClr val="FFFFFF"/>
    </a:dk1>
    <a:lt1>
      <a:srgbClr val="000000"/>
    </a:lt1>
    <a:dk2>
      <a:srgbClr val="3E3E3E"/>
    </a:dk2>
    <a:lt2>
      <a:srgbClr val="2C2C2C"/>
    </a:lt2>
    <a:accent1>
      <a:srgbClr val="E6E6E8"/>
    </a:accent1>
    <a:accent2>
      <a:srgbClr val="B9BAC5"/>
    </a:accent2>
    <a:accent3>
      <a:srgbClr val="D2D2D2"/>
    </a:accent3>
    <a:accent4>
      <a:srgbClr val="F2F1ED"/>
    </a:accent4>
    <a:accent5>
      <a:srgbClr val="F7FFFC"/>
    </a:accent5>
    <a:accent6>
      <a:srgbClr val="F3F0F4"/>
    </a:accent6>
    <a:hlink>
      <a:srgbClr val="E6E6E8"/>
    </a:hlink>
    <a:folHlink>
      <a:srgbClr val="B9BAC5"/>
    </a:folHlink>
  </a:clrScheme>
</a:themeOverride>
</file>

<file path=ppt/theme/themeOverride2.xml><?xml version="1.0" encoding="utf-8"?>
<a:themeOverride xmlns:a="http://schemas.openxmlformats.org/drawingml/2006/main">
  <a:clrScheme name="自定义 79">
    <a:dk1>
      <a:srgbClr val="FFFFFF"/>
    </a:dk1>
    <a:lt1>
      <a:srgbClr val="000000"/>
    </a:lt1>
    <a:dk2>
      <a:srgbClr val="3E3E3E"/>
    </a:dk2>
    <a:lt2>
      <a:srgbClr val="2C2C2C"/>
    </a:lt2>
    <a:accent1>
      <a:srgbClr val="E6E6E8"/>
    </a:accent1>
    <a:accent2>
      <a:srgbClr val="B9BAC5"/>
    </a:accent2>
    <a:accent3>
      <a:srgbClr val="D2D2D2"/>
    </a:accent3>
    <a:accent4>
      <a:srgbClr val="F2F1ED"/>
    </a:accent4>
    <a:accent5>
      <a:srgbClr val="F7FFFC"/>
    </a:accent5>
    <a:accent6>
      <a:srgbClr val="F3F0F4"/>
    </a:accent6>
    <a:hlink>
      <a:srgbClr val="E6E6E8"/>
    </a:hlink>
    <a:folHlink>
      <a:srgbClr val="B9BAC5"/>
    </a:folHlink>
  </a:clrScheme>
</a:themeOverride>
</file>

<file path=ppt/theme/themeOverride3.xml><?xml version="1.0" encoding="utf-8"?>
<a:themeOverride xmlns:a="http://schemas.openxmlformats.org/drawingml/2006/main">
  <a:clrScheme name="自定义 79">
    <a:dk1>
      <a:srgbClr val="FFFFFF"/>
    </a:dk1>
    <a:lt1>
      <a:srgbClr val="000000"/>
    </a:lt1>
    <a:dk2>
      <a:srgbClr val="3E3E3E"/>
    </a:dk2>
    <a:lt2>
      <a:srgbClr val="2C2C2C"/>
    </a:lt2>
    <a:accent1>
      <a:srgbClr val="E6E6E8"/>
    </a:accent1>
    <a:accent2>
      <a:srgbClr val="B9BAC5"/>
    </a:accent2>
    <a:accent3>
      <a:srgbClr val="D2D2D2"/>
    </a:accent3>
    <a:accent4>
      <a:srgbClr val="F2F1ED"/>
    </a:accent4>
    <a:accent5>
      <a:srgbClr val="F7FFFC"/>
    </a:accent5>
    <a:accent6>
      <a:srgbClr val="F3F0F4"/>
    </a:accent6>
    <a:hlink>
      <a:srgbClr val="E6E6E8"/>
    </a:hlink>
    <a:folHlink>
      <a:srgbClr val="B9BAC5"/>
    </a:folHlink>
  </a:clrScheme>
</a:themeOverride>
</file>

<file path=ppt/theme/themeOverride4.xml><?xml version="1.0" encoding="utf-8"?>
<a:themeOverride xmlns:a="http://schemas.openxmlformats.org/drawingml/2006/main">
  <a:clrScheme name="自定义 79">
    <a:dk1>
      <a:srgbClr val="FFFFFF"/>
    </a:dk1>
    <a:lt1>
      <a:srgbClr val="000000"/>
    </a:lt1>
    <a:dk2>
      <a:srgbClr val="3E3E3E"/>
    </a:dk2>
    <a:lt2>
      <a:srgbClr val="2C2C2C"/>
    </a:lt2>
    <a:accent1>
      <a:srgbClr val="E6E6E8"/>
    </a:accent1>
    <a:accent2>
      <a:srgbClr val="B9BAC5"/>
    </a:accent2>
    <a:accent3>
      <a:srgbClr val="D2D2D2"/>
    </a:accent3>
    <a:accent4>
      <a:srgbClr val="F2F1ED"/>
    </a:accent4>
    <a:accent5>
      <a:srgbClr val="F7FFFC"/>
    </a:accent5>
    <a:accent6>
      <a:srgbClr val="F3F0F4"/>
    </a:accent6>
    <a:hlink>
      <a:srgbClr val="E6E6E8"/>
    </a:hlink>
    <a:folHlink>
      <a:srgbClr val="B9BAC5"/>
    </a:folHlink>
  </a:clrScheme>
</a:themeOverride>
</file>

<file path=ppt/theme/themeOverride5.xml><?xml version="1.0" encoding="utf-8"?>
<a:themeOverride xmlns:a="http://schemas.openxmlformats.org/drawingml/2006/main">
  <a:clrScheme name="自定义 79">
    <a:dk1>
      <a:srgbClr val="FFFFFF"/>
    </a:dk1>
    <a:lt1>
      <a:srgbClr val="000000"/>
    </a:lt1>
    <a:dk2>
      <a:srgbClr val="3E3E3E"/>
    </a:dk2>
    <a:lt2>
      <a:srgbClr val="2C2C2C"/>
    </a:lt2>
    <a:accent1>
      <a:srgbClr val="E6E6E8"/>
    </a:accent1>
    <a:accent2>
      <a:srgbClr val="B9BAC5"/>
    </a:accent2>
    <a:accent3>
      <a:srgbClr val="D2D2D2"/>
    </a:accent3>
    <a:accent4>
      <a:srgbClr val="F2F1ED"/>
    </a:accent4>
    <a:accent5>
      <a:srgbClr val="F7FFFC"/>
    </a:accent5>
    <a:accent6>
      <a:srgbClr val="F3F0F4"/>
    </a:accent6>
    <a:hlink>
      <a:srgbClr val="E6E6E8"/>
    </a:hlink>
    <a:folHlink>
      <a:srgbClr val="B9BAC5"/>
    </a:folHlink>
  </a:clrScheme>
</a:themeOverride>
</file>

<file path=ppt/theme/themeOverride6.xml><?xml version="1.0" encoding="utf-8"?>
<a:themeOverride xmlns:a="http://schemas.openxmlformats.org/drawingml/2006/main">
  <a:clrScheme name="自定义 79">
    <a:dk1>
      <a:srgbClr val="FFFFFF"/>
    </a:dk1>
    <a:lt1>
      <a:srgbClr val="000000"/>
    </a:lt1>
    <a:dk2>
      <a:srgbClr val="3E3E3E"/>
    </a:dk2>
    <a:lt2>
      <a:srgbClr val="2C2C2C"/>
    </a:lt2>
    <a:accent1>
      <a:srgbClr val="E6E6E8"/>
    </a:accent1>
    <a:accent2>
      <a:srgbClr val="B9BAC5"/>
    </a:accent2>
    <a:accent3>
      <a:srgbClr val="D2D2D2"/>
    </a:accent3>
    <a:accent4>
      <a:srgbClr val="F2F1ED"/>
    </a:accent4>
    <a:accent5>
      <a:srgbClr val="F7FFFC"/>
    </a:accent5>
    <a:accent6>
      <a:srgbClr val="F3F0F4"/>
    </a:accent6>
    <a:hlink>
      <a:srgbClr val="E6E6E8"/>
    </a:hlink>
    <a:folHlink>
      <a:srgbClr val="B9BAC5"/>
    </a:folHlink>
  </a:clrScheme>
</a:themeOverride>
</file>

<file path=ppt/theme/themeOverride7.xml><?xml version="1.0" encoding="utf-8"?>
<a:themeOverride xmlns:a="http://schemas.openxmlformats.org/drawingml/2006/main">
  <a:clrScheme name="自定义 79">
    <a:dk1>
      <a:srgbClr val="FFFFFF"/>
    </a:dk1>
    <a:lt1>
      <a:srgbClr val="000000"/>
    </a:lt1>
    <a:dk2>
      <a:srgbClr val="3E3E3E"/>
    </a:dk2>
    <a:lt2>
      <a:srgbClr val="2C2C2C"/>
    </a:lt2>
    <a:accent1>
      <a:srgbClr val="E6E6E8"/>
    </a:accent1>
    <a:accent2>
      <a:srgbClr val="B9BAC5"/>
    </a:accent2>
    <a:accent3>
      <a:srgbClr val="D2D2D2"/>
    </a:accent3>
    <a:accent4>
      <a:srgbClr val="F2F1ED"/>
    </a:accent4>
    <a:accent5>
      <a:srgbClr val="F7FFFC"/>
    </a:accent5>
    <a:accent6>
      <a:srgbClr val="F3F0F4"/>
    </a:accent6>
    <a:hlink>
      <a:srgbClr val="E6E6E8"/>
    </a:hlink>
    <a:folHlink>
      <a:srgbClr val="B9BAC5"/>
    </a:folHlink>
  </a:clrScheme>
</a:themeOverride>
</file>

<file path=ppt/theme/themeOverride8.xml><?xml version="1.0" encoding="utf-8"?>
<a:themeOverride xmlns:a="http://schemas.openxmlformats.org/drawingml/2006/main">
  <a:clrScheme name="自定义 79">
    <a:dk1>
      <a:srgbClr val="FFFFFF"/>
    </a:dk1>
    <a:lt1>
      <a:srgbClr val="000000"/>
    </a:lt1>
    <a:dk2>
      <a:srgbClr val="3E3E3E"/>
    </a:dk2>
    <a:lt2>
      <a:srgbClr val="2C2C2C"/>
    </a:lt2>
    <a:accent1>
      <a:srgbClr val="E6E6E8"/>
    </a:accent1>
    <a:accent2>
      <a:srgbClr val="B9BAC5"/>
    </a:accent2>
    <a:accent3>
      <a:srgbClr val="D2D2D2"/>
    </a:accent3>
    <a:accent4>
      <a:srgbClr val="F2F1ED"/>
    </a:accent4>
    <a:accent5>
      <a:srgbClr val="F7FFFC"/>
    </a:accent5>
    <a:accent6>
      <a:srgbClr val="F3F0F4"/>
    </a:accent6>
    <a:hlink>
      <a:srgbClr val="E6E6E8"/>
    </a:hlink>
    <a:folHlink>
      <a:srgbClr val="B9BA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910</Words>
  <Application>Microsoft Office PowerPoint</Application>
  <PresentationFormat>宽屏</PresentationFormat>
  <Paragraphs>47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庞门正道标题体</vt:lpstr>
      <vt:lpstr>微软雅黑</vt:lpstr>
      <vt:lpstr>Arial</vt:lpstr>
      <vt:lpstr>Open Sans</vt:lpstr>
      <vt:lpstr>1_Office Theme_-1942116777</vt:lpstr>
      <vt:lpstr>3_Office Theme_1593335632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2913566372@qq.com</dc:creator>
  <cp:lastModifiedBy>1965331442@qq.com</cp:lastModifiedBy>
  <cp:revision>2</cp:revision>
  <dcterms:created xsi:type="dcterms:W3CDTF">2023-05-20T08:34:24Z</dcterms:created>
  <dcterms:modified xsi:type="dcterms:W3CDTF">2023-05-20T08:59:55Z</dcterms:modified>
</cp:coreProperties>
</file>